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B3A92-99FB-6443-1FED-AB934D196176}" v="3" dt="2024-06-13T08:14:58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owski, Karl" userId="S::karl.jankowski@st-marys.newcastle.sch.uk::097462e7-d785-4ee8-bc4a-dd66233adfbd" providerId="AD" clId="Web-{E1EB3A92-99FB-6443-1FED-AB934D196176}"/>
    <pc:docChg chg="modSld">
      <pc:chgData name="Jankowski, Karl" userId="S::karl.jankowski@st-marys.newcastle.sch.uk::097462e7-d785-4ee8-bc4a-dd66233adfbd" providerId="AD" clId="Web-{E1EB3A92-99FB-6443-1FED-AB934D196176}" dt="2024-06-13T08:14:56.819" v="1" actId="20577"/>
      <pc:docMkLst>
        <pc:docMk/>
      </pc:docMkLst>
      <pc:sldChg chg="modSp">
        <pc:chgData name="Jankowski, Karl" userId="S::karl.jankowski@st-marys.newcastle.sch.uk::097462e7-d785-4ee8-bc4a-dd66233adfbd" providerId="AD" clId="Web-{E1EB3A92-99FB-6443-1FED-AB934D196176}" dt="2024-06-13T08:14:56.819" v="1" actId="20577"/>
        <pc:sldMkLst>
          <pc:docMk/>
          <pc:sldMk cId="3373139233" sldId="256"/>
        </pc:sldMkLst>
        <pc:spChg chg="mod">
          <ac:chgData name="Jankowski, Karl" userId="S::karl.jankowski@st-marys.newcastle.sch.uk::097462e7-d785-4ee8-bc4a-dd66233adfbd" providerId="AD" clId="Web-{E1EB3A92-99FB-6443-1FED-AB934D196176}" dt="2024-06-13T08:14:56.819" v="1" actId="20577"/>
          <ac:spMkLst>
            <pc:docMk/>
            <pc:sldMk cId="3373139233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90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27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46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0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94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60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5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36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283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086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E93F-F6B0-481A-BD13-C8573CC4CC78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B1396-D406-4134-810A-99580E97DB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8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Summer transition work</a:t>
            </a:r>
            <a:br>
              <a:rPr lang="en-GB" dirty="0"/>
            </a:br>
            <a:r>
              <a:rPr lang="en-GB" dirty="0"/>
              <a:t>CHEMISTRY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Dr Jankowski</a:t>
            </a:r>
          </a:p>
          <a:p>
            <a:r>
              <a:rPr lang="en-GB" dirty="0"/>
              <a:t>2024</a:t>
            </a: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313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SUMMER TRANSITION WORK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COMPLETE THE CGP “HEAD START TO A – LEVEL CHEMISTRY” QUESTIONS IN THE WORK BOOKS PROVIDED. SELF ASSESS USING MARK SCHEME IN BACK OF GUIDE.</a:t>
            </a:r>
          </a:p>
          <a:p>
            <a:r>
              <a:rPr lang="en-GB" dirty="0"/>
              <a:t>Optional to complete some/all of the week 1 - 3 in the teams tile.</a:t>
            </a:r>
          </a:p>
        </p:txBody>
      </p:sp>
    </p:spTree>
    <p:extLst>
      <p:ext uri="{BB962C8B-B14F-4D97-AF65-F5344CB8AC3E}">
        <p14:creationId xmlns:p14="http://schemas.microsoft.com/office/powerpoint/2010/main" val="402237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9A32C44A77E046BF43233EC5A609E9" ma:contentTypeVersion="12" ma:contentTypeDescription="Create a new document." ma:contentTypeScope="" ma:versionID="f68da1b93fa449a1c32abf11927a9c4e">
  <xsd:schema xmlns:xsd="http://www.w3.org/2001/XMLSchema" xmlns:xs="http://www.w3.org/2001/XMLSchema" xmlns:p="http://schemas.microsoft.com/office/2006/metadata/properties" xmlns:ns2="da318f30-fb3f-484b-bab5-a53ac9e4c045" xmlns:ns3="3dc99054-b3ce-4bed-b8ac-9279ca89ab2a" targetNamespace="http://schemas.microsoft.com/office/2006/metadata/properties" ma:root="true" ma:fieldsID="2618c6f9731d22895c03afa2bc572cf6" ns2:_="" ns3:_="">
    <xsd:import namespace="da318f30-fb3f-484b-bab5-a53ac9e4c045"/>
    <xsd:import namespace="3dc99054-b3ce-4bed-b8ac-9279ca89ab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318f30-fb3f-484b-bab5-a53ac9e4c0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c99054-b3ce-4bed-b8ac-9279ca89ab2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3139B3-3FA3-4C8C-9832-712CFCA22E83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a318f30-fb3f-484b-bab5-a53ac9e4c04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00A2049-BF45-4D61-BCCA-B2A6928906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318f30-fb3f-484b-bab5-a53ac9e4c045"/>
    <ds:schemaRef ds:uri="3dc99054-b3ce-4bed-b8ac-9279ca89ab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876243-242D-4EFC-880E-0EB4E6AECE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Summer transition work CHEMISTRY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transition work CHEMISTRY</dc:title>
  <dc:creator>Jankowski, Karl</dc:creator>
  <cp:lastModifiedBy>Jankowski, Karl</cp:lastModifiedBy>
  <cp:revision>8</cp:revision>
  <dcterms:created xsi:type="dcterms:W3CDTF">2022-06-22T09:32:40Z</dcterms:created>
  <dcterms:modified xsi:type="dcterms:W3CDTF">2024-06-13T08:15:07Z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0x010100E49A32C44A77E046BF43233EC5A609E9</vt:lpwstr>
  </property>
</Properties>
</file>