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372" r:id="rId5"/>
    <p:sldId id="288" r:id="rId6"/>
    <p:sldId id="287" r:id="rId7"/>
    <p:sldId id="286" r:id="rId8"/>
    <p:sldId id="377" r:id="rId9"/>
    <p:sldId id="376" r:id="rId10"/>
    <p:sldId id="283" r:id="rId11"/>
    <p:sldId id="373" r:id="rId12"/>
    <p:sldId id="378" r:id="rId13"/>
    <p:sldId id="380" r:id="rId14"/>
    <p:sldId id="379" r:id="rId15"/>
    <p:sldId id="290" r:id="rId16"/>
    <p:sldId id="374" r:id="rId17"/>
    <p:sldId id="381" r:id="rId18"/>
    <p:sldId id="382" r:id="rId19"/>
    <p:sldId id="366" r:id="rId20"/>
    <p:sldId id="375" r:id="rId21"/>
    <p:sldId id="385" r:id="rId22"/>
    <p:sldId id="384" r:id="rId23"/>
    <p:sldId id="383" r:id="rId24"/>
    <p:sldId id="386" r:id="rId25"/>
    <p:sldId id="262"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67905"/>
    <a:srgbClr val="7F2929"/>
    <a:srgbClr val="31587C"/>
    <a:srgbClr val="278E23"/>
    <a:srgbClr val="FFFAFA"/>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86" d="100"/>
          <a:sy n="86" d="100"/>
        </p:scale>
        <p:origin x="96" y="8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pina, Katie" userId="S::katie.spina@st-marys.newcastle.sch.uk::fdda1867-444c-4af0-a232-f695b33e2722" providerId="AD" clId="Web-{E0C65101-A14C-8DAE-CB68-92CFC067E299}"/>
    <pc:docChg chg="addSld delSld modSld">
      <pc:chgData name="Spina, Katie" userId="S::katie.spina@st-marys.newcastle.sch.uk::fdda1867-444c-4af0-a232-f695b33e2722" providerId="AD" clId="Web-{E0C65101-A14C-8DAE-CB68-92CFC067E299}" dt="2024-05-21T08:44:04.594" v="403" actId="1076"/>
      <pc:docMkLst>
        <pc:docMk/>
      </pc:docMkLst>
      <pc:sldChg chg="modSp">
        <pc:chgData name="Spina, Katie" userId="S::katie.spina@st-marys.newcastle.sch.uk::fdda1867-444c-4af0-a232-f695b33e2722" providerId="AD" clId="Web-{E0C65101-A14C-8DAE-CB68-92CFC067E299}" dt="2024-05-21T08:44:04.594" v="403" actId="1076"/>
        <pc:sldMkLst>
          <pc:docMk/>
          <pc:sldMk cId="3172362157" sldId="262"/>
        </pc:sldMkLst>
        <pc:spChg chg="mod">
          <ac:chgData name="Spina, Katie" userId="S::katie.spina@st-marys.newcastle.sch.uk::fdda1867-444c-4af0-a232-f695b33e2722" providerId="AD" clId="Web-{E0C65101-A14C-8DAE-CB68-92CFC067E299}" dt="2024-05-21T08:44:04.594" v="403" actId="1076"/>
          <ac:spMkLst>
            <pc:docMk/>
            <pc:sldMk cId="3172362157" sldId="262"/>
            <ac:spMk id="3" creationId="{2FB38037-DD6D-431C-2BF4-3F93261C4F09}"/>
          </ac:spMkLst>
        </pc:spChg>
      </pc:sldChg>
      <pc:sldChg chg="addSp modSp new mod setBg">
        <pc:chgData name="Spina, Katie" userId="S::katie.spina@st-marys.newcastle.sch.uk::fdda1867-444c-4af0-a232-f695b33e2722" providerId="AD" clId="Web-{E0C65101-A14C-8DAE-CB68-92CFC067E299}" dt="2024-05-21T08:41:39.987" v="277" actId="20577"/>
        <pc:sldMkLst>
          <pc:docMk/>
          <pc:sldMk cId="772733252" sldId="383"/>
        </pc:sldMkLst>
        <pc:spChg chg="mod">
          <ac:chgData name="Spina, Katie" userId="S::katie.spina@st-marys.newcastle.sch.uk::fdda1867-444c-4af0-a232-f695b33e2722" providerId="AD" clId="Web-{E0C65101-A14C-8DAE-CB68-92CFC067E299}" dt="2024-05-21T08:22:08.141" v="22" actId="20577"/>
          <ac:spMkLst>
            <pc:docMk/>
            <pc:sldMk cId="772733252" sldId="383"/>
            <ac:spMk id="2" creationId="{921FBC63-5827-FCB3-1EE4-562120C2519D}"/>
          </ac:spMkLst>
        </pc:spChg>
        <pc:spChg chg="add mod">
          <ac:chgData name="Spina, Katie" userId="S::katie.spina@st-marys.newcastle.sch.uk::fdda1867-444c-4af0-a232-f695b33e2722" providerId="AD" clId="Web-{E0C65101-A14C-8DAE-CB68-92CFC067E299}" dt="2024-05-21T08:41:39.987" v="277" actId="20577"/>
          <ac:spMkLst>
            <pc:docMk/>
            <pc:sldMk cId="772733252" sldId="383"/>
            <ac:spMk id="4" creationId="{2ABE5646-DEF6-D428-6008-72781AEB0E01}"/>
          </ac:spMkLst>
        </pc:spChg>
        <pc:spChg chg="add">
          <ac:chgData name="Spina, Katie" userId="S::katie.spina@st-marys.newcastle.sch.uk::fdda1867-444c-4af0-a232-f695b33e2722" providerId="AD" clId="Web-{E0C65101-A14C-8DAE-CB68-92CFC067E299}" dt="2024-05-21T08:21:34.890" v="17"/>
          <ac:spMkLst>
            <pc:docMk/>
            <pc:sldMk cId="772733252" sldId="383"/>
            <ac:spMk id="8" creationId="{06DA9DF9-31F7-4056-B42E-878CC92417B8}"/>
          </ac:spMkLst>
        </pc:spChg>
        <pc:picChg chg="add mod">
          <ac:chgData name="Spina, Katie" userId="S::katie.spina@st-marys.newcastle.sch.uk::fdda1867-444c-4af0-a232-f695b33e2722" providerId="AD" clId="Web-{E0C65101-A14C-8DAE-CB68-92CFC067E299}" dt="2024-05-21T08:21:34.890" v="17"/>
          <ac:picMkLst>
            <pc:docMk/>
            <pc:sldMk cId="772733252" sldId="383"/>
            <ac:picMk id="3" creationId="{8EB88F2D-FD6B-0EB9-377A-C46F16788878}"/>
          </ac:picMkLst>
        </pc:picChg>
      </pc:sldChg>
      <pc:sldChg chg="addSp delSp modSp new del">
        <pc:chgData name="Spina, Katie" userId="S::katie.spina@st-marys.newcastle.sch.uk::fdda1867-444c-4af0-a232-f695b33e2722" providerId="AD" clId="Web-{E0C65101-A14C-8DAE-CB68-92CFC067E299}" dt="2024-05-21T08:20:54.983" v="13"/>
        <pc:sldMkLst>
          <pc:docMk/>
          <pc:sldMk cId="2664710264" sldId="383"/>
        </pc:sldMkLst>
        <pc:spChg chg="add del mod">
          <ac:chgData name="Spina, Katie" userId="S::katie.spina@st-marys.newcastle.sch.uk::fdda1867-444c-4af0-a232-f695b33e2722" providerId="AD" clId="Web-{E0C65101-A14C-8DAE-CB68-92CFC067E299}" dt="2024-05-21T08:19:18.339" v="4"/>
          <ac:spMkLst>
            <pc:docMk/>
            <pc:sldMk cId="2664710264" sldId="383"/>
            <ac:spMk id="3" creationId="{BB0F6DB2-4288-A974-8D80-6CF004D5BEBD}"/>
          </ac:spMkLst>
        </pc:spChg>
        <pc:spChg chg="add del mod">
          <ac:chgData name="Spina, Katie" userId="S::katie.spina@st-marys.newcastle.sch.uk::fdda1867-444c-4af0-a232-f695b33e2722" providerId="AD" clId="Web-{E0C65101-A14C-8DAE-CB68-92CFC067E299}" dt="2024-05-21T08:19:22.886" v="8"/>
          <ac:spMkLst>
            <pc:docMk/>
            <pc:sldMk cId="2664710264" sldId="383"/>
            <ac:spMk id="4" creationId="{44F22A70-B280-CE81-3A4B-1DE2E5AEC08B}"/>
          </ac:spMkLst>
        </pc:spChg>
        <pc:spChg chg="add mod">
          <ac:chgData name="Spina, Katie" userId="S::katie.spina@st-marys.newcastle.sch.uk::fdda1867-444c-4af0-a232-f695b33e2722" providerId="AD" clId="Web-{E0C65101-A14C-8DAE-CB68-92CFC067E299}" dt="2024-05-21T08:20:37.185" v="12" actId="20577"/>
          <ac:spMkLst>
            <pc:docMk/>
            <pc:sldMk cId="2664710264" sldId="383"/>
            <ac:spMk id="5" creationId="{60A979B7-6B3E-D19E-1ED2-B8511D8E783C}"/>
          </ac:spMkLst>
        </pc:spChg>
        <pc:picChg chg="add mod">
          <ac:chgData name="Spina, Katie" userId="S::katie.spina@st-marys.newcastle.sch.uk::fdda1867-444c-4af0-a232-f695b33e2722" providerId="AD" clId="Web-{E0C65101-A14C-8DAE-CB68-92CFC067E299}" dt="2024-05-21T08:19:02.292" v="1"/>
          <ac:picMkLst>
            <pc:docMk/>
            <pc:sldMk cId="2664710264" sldId="383"/>
            <ac:picMk id="2" creationId="{E6F0309B-1091-FF92-F7C8-914F005DA4D0}"/>
          </ac:picMkLst>
        </pc:picChg>
      </pc:sldChg>
      <pc:sldChg chg="addSp modSp new mod setBg">
        <pc:chgData name="Spina, Katie" userId="S::katie.spina@st-marys.newcastle.sch.uk::fdda1867-444c-4af0-a232-f695b33e2722" providerId="AD" clId="Web-{E0C65101-A14C-8DAE-CB68-92CFC067E299}" dt="2024-05-21T08:41:57.363" v="286" actId="20577"/>
        <pc:sldMkLst>
          <pc:docMk/>
          <pc:sldMk cId="3059692658" sldId="384"/>
        </pc:sldMkLst>
        <pc:spChg chg="mod">
          <ac:chgData name="Spina, Katie" userId="S::katie.spina@st-marys.newcastle.sch.uk::fdda1867-444c-4af0-a232-f695b33e2722" providerId="AD" clId="Web-{E0C65101-A14C-8DAE-CB68-92CFC067E299}" dt="2024-05-21T08:28:17.324" v="104" actId="20577"/>
          <ac:spMkLst>
            <pc:docMk/>
            <pc:sldMk cId="3059692658" sldId="384"/>
            <ac:spMk id="2" creationId="{37AC615E-62DF-BED8-492C-416A7F7D47A7}"/>
          </ac:spMkLst>
        </pc:spChg>
        <pc:spChg chg="add mod">
          <ac:chgData name="Spina, Katie" userId="S::katie.spina@st-marys.newcastle.sch.uk::fdda1867-444c-4af0-a232-f695b33e2722" providerId="AD" clId="Web-{E0C65101-A14C-8DAE-CB68-92CFC067E299}" dt="2024-05-21T08:41:57.363" v="286" actId="20577"/>
          <ac:spMkLst>
            <pc:docMk/>
            <pc:sldMk cId="3059692658" sldId="384"/>
            <ac:spMk id="4" creationId="{64DA052A-4E01-D6F7-07E0-BDFD143EC488}"/>
          </ac:spMkLst>
        </pc:spChg>
        <pc:spChg chg="add">
          <ac:chgData name="Spina, Katie" userId="S::katie.spina@st-marys.newcastle.sch.uk::fdda1867-444c-4af0-a232-f695b33e2722" providerId="AD" clId="Web-{E0C65101-A14C-8DAE-CB68-92CFC067E299}" dt="2024-05-21T08:27:14.134" v="94"/>
          <ac:spMkLst>
            <pc:docMk/>
            <pc:sldMk cId="3059692658" sldId="384"/>
            <ac:spMk id="8" creationId="{06DA9DF9-31F7-4056-B42E-878CC92417B8}"/>
          </ac:spMkLst>
        </pc:spChg>
        <pc:picChg chg="add mod">
          <ac:chgData name="Spina, Katie" userId="S::katie.spina@st-marys.newcastle.sch.uk::fdda1867-444c-4af0-a232-f695b33e2722" providerId="AD" clId="Web-{E0C65101-A14C-8DAE-CB68-92CFC067E299}" dt="2024-05-21T08:27:14.134" v="94"/>
          <ac:picMkLst>
            <pc:docMk/>
            <pc:sldMk cId="3059692658" sldId="384"/>
            <ac:picMk id="3" creationId="{B8A3EC53-C319-5ABC-7CD7-DE1B1CDAB9C0}"/>
          </ac:picMkLst>
        </pc:picChg>
      </pc:sldChg>
      <pc:sldChg chg="addSp modSp new">
        <pc:chgData name="Spina, Katie" userId="S::katie.spina@st-marys.newcastle.sch.uk::fdda1867-444c-4af0-a232-f695b33e2722" providerId="AD" clId="Web-{E0C65101-A14C-8DAE-CB68-92CFC067E299}" dt="2024-05-21T08:36:59.839" v="233" actId="1076"/>
        <pc:sldMkLst>
          <pc:docMk/>
          <pc:sldMk cId="2188783449" sldId="385"/>
        </pc:sldMkLst>
        <pc:spChg chg="add mod">
          <ac:chgData name="Spina, Katie" userId="S::katie.spina@st-marys.newcastle.sch.uk::fdda1867-444c-4af0-a232-f695b33e2722" providerId="AD" clId="Web-{E0C65101-A14C-8DAE-CB68-92CFC067E299}" dt="2024-05-21T08:36:59.839" v="233" actId="1076"/>
          <ac:spMkLst>
            <pc:docMk/>
            <pc:sldMk cId="2188783449" sldId="385"/>
            <ac:spMk id="3" creationId="{01C768AF-A457-DEC5-3B1C-A2FAC151AADC}"/>
          </ac:spMkLst>
        </pc:spChg>
        <pc:picChg chg="add mod">
          <ac:chgData name="Spina, Katie" userId="S::katie.spina@st-marys.newcastle.sch.uk::fdda1867-444c-4af0-a232-f695b33e2722" providerId="AD" clId="Web-{E0C65101-A14C-8DAE-CB68-92CFC067E299}" dt="2024-05-21T08:25:29.834" v="46" actId="14100"/>
          <ac:picMkLst>
            <pc:docMk/>
            <pc:sldMk cId="2188783449" sldId="385"/>
            <ac:picMk id="2" creationId="{5C526B03-93D5-6A83-6C4A-B4C95F898318}"/>
          </ac:picMkLst>
        </pc:picChg>
      </pc:sldChg>
      <pc:sldChg chg="modSp new mod setBg">
        <pc:chgData name="Spina, Katie" userId="S::katie.spina@st-marys.newcastle.sch.uk::fdda1867-444c-4af0-a232-f695b33e2722" providerId="AD" clId="Web-{E0C65101-A14C-8DAE-CB68-92CFC067E299}" dt="2024-05-21T08:38:17.091" v="235"/>
        <pc:sldMkLst>
          <pc:docMk/>
          <pc:sldMk cId="3757824339" sldId="386"/>
        </pc:sldMkLst>
        <pc:spChg chg="mod">
          <ac:chgData name="Spina, Katie" userId="S::katie.spina@st-marys.newcastle.sch.uk::fdda1867-444c-4af0-a232-f695b33e2722" providerId="AD" clId="Web-{E0C65101-A14C-8DAE-CB68-92CFC067E299}" dt="2024-05-21T08:38:17.091" v="235"/>
          <ac:spMkLst>
            <pc:docMk/>
            <pc:sldMk cId="3757824339" sldId="386"/>
            <ac:spMk id="2" creationId="{9D5A9C78-0830-7BA1-BD07-94A8F564CFD5}"/>
          </ac:spMkLst>
        </pc:spChg>
        <pc:spChg chg="mod">
          <ac:chgData name="Spina, Katie" userId="S::katie.spina@st-marys.newcastle.sch.uk::fdda1867-444c-4af0-a232-f695b33e2722" providerId="AD" clId="Web-{E0C65101-A14C-8DAE-CB68-92CFC067E299}" dt="2024-05-21T08:36:25.931" v="220" actId="1076"/>
          <ac:spMkLst>
            <pc:docMk/>
            <pc:sldMk cId="3757824339" sldId="386"/>
            <ac:spMk id="3" creationId="{0C0C7FD6-738F-F71B-F37C-1C2EE2078C59}"/>
          </ac:spMkLst>
        </pc:spChg>
      </pc:sldChg>
    </pc:docChg>
  </pc:docChgLst>
  <pc:docChgLst>
    <pc:chgData name="Spina, Katie" userId="S::katie.spina@st-marys.newcastle.sch.uk::fdda1867-444c-4af0-a232-f695b33e2722" providerId="AD" clId="Web-{2AE0F8F8-3A16-33AF-1DA3-F029F18F388F}"/>
    <pc:docChg chg="addSld delSld modSld sldOrd">
      <pc:chgData name="Spina, Katie" userId="S::katie.spina@st-marys.newcastle.sch.uk::fdda1867-444c-4af0-a232-f695b33e2722" providerId="AD" clId="Web-{2AE0F8F8-3A16-33AF-1DA3-F029F18F388F}" dt="2024-05-20T11:12:29.078" v="571" actId="20577"/>
      <pc:docMkLst>
        <pc:docMk/>
      </pc:docMkLst>
      <pc:sldChg chg="del">
        <pc:chgData name="Spina, Katie" userId="S::katie.spina@st-marys.newcastle.sch.uk::fdda1867-444c-4af0-a232-f695b33e2722" providerId="AD" clId="Web-{2AE0F8F8-3A16-33AF-1DA3-F029F18F388F}" dt="2024-05-20T09:36:12.239" v="21"/>
        <pc:sldMkLst>
          <pc:docMk/>
          <pc:sldMk cId="109857222" sldId="256"/>
        </pc:sldMkLst>
      </pc:sldChg>
      <pc:sldChg chg="modSp add del">
        <pc:chgData name="Spina, Katie" userId="S::katie.spina@st-marys.newcastle.sch.uk::fdda1867-444c-4af0-a232-f695b33e2722" providerId="AD" clId="Web-{2AE0F8F8-3A16-33AF-1DA3-F029F18F388F}" dt="2024-05-20T09:49:29.034" v="258" actId="20577"/>
        <pc:sldMkLst>
          <pc:docMk/>
          <pc:sldMk cId="3172362157" sldId="262"/>
        </pc:sldMkLst>
        <pc:spChg chg="mod">
          <ac:chgData name="Spina, Katie" userId="S::katie.spina@st-marys.newcastle.sch.uk::fdda1867-444c-4af0-a232-f695b33e2722" providerId="AD" clId="Web-{2AE0F8F8-3A16-33AF-1DA3-F029F18F388F}" dt="2024-05-20T09:49:29.034" v="258" actId="20577"/>
          <ac:spMkLst>
            <pc:docMk/>
            <pc:sldMk cId="3172362157" sldId="262"/>
            <ac:spMk id="3" creationId="{2FB38037-DD6D-431C-2BF4-3F93261C4F09}"/>
          </ac:spMkLst>
        </pc:spChg>
      </pc:sldChg>
      <pc:sldChg chg="modSp add del">
        <pc:chgData name="Spina, Katie" userId="S::katie.spina@st-marys.newcastle.sch.uk::fdda1867-444c-4af0-a232-f695b33e2722" providerId="AD" clId="Web-{2AE0F8F8-3A16-33AF-1DA3-F029F18F388F}" dt="2024-05-20T09:47:47.136" v="219" actId="1076"/>
        <pc:sldMkLst>
          <pc:docMk/>
          <pc:sldMk cId="3379382159" sldId="283"/>
        </pc:sldMkLst>
        <pc:spChg chg="mod">
          <ac:chgData name="Spina, Katie" userId="S::katie.spina@st-marys.newcastle.sch.uk::fdda1867-444c-4af0-a232-f695b33e2722" providerId="AD" clId="Web-{2AE0F8F8-3A16-33AF-1DA3-F029F18F388F}" dt="2024-05-20T09:47:47.136" v="219" actId="1076"/>
          <ac:spMkLst>
            <pc:docMk/>
            <pc:sldMk cId="3379382159" sldId="283"/>
            <ac:spMk id="3" creationId="{2FB38037-DD6D-431C-2BF4-3F93261C4F09}"/>
          </ac:spMkLst>
        </pc:spChg>
      </pc:sldChg>
      <pc:sldChg chg="add del">
        <pc:chgData name="Spina, Katie" userId="S::katie.spina@st-marys.newcastle.sch.uk::fdda1867-444c-4af0-a232-f695b33e2722" providerId="AD" clId="Web-{2AE0F8F8-3A16-33AF-1DA3-F029F18F388F}" dt="2024-05-20T09:39:57.381" v="46"/>
        <pc:sldMkLst>
          <pc:docMk/>
          <pc:sldMk cId="1798663250" sldId="286"/>
        </pc:sldMkLst>
      </pc:sldChg>
      <pc:sldChg chg="modSp add del">
        <pc:chgData name="Spina, Katie" userId="S::katie.spina@st-marys.newcastle.sch.uk::fdda1867-444c-4af0-a232-f695b33e2722" providerId="AD" clId="Web-{2AE0F8F8-3A16-33AF-1DA3-F029F18F388F}" dt="2024-05-20T09:46:48.616" v="195" actId="20577"/>
        <pc:sldMkLst>
          <pc:docMk/>
          <pc:sldMk cId="1543746806" sldId="287"/>
        </pc:sldMkLst>
        <pc:spChg chg="mod">
          <ac:chgData name="Spina, Katie" userId="S::katie.spina@st-marys.newcastle.sch.uk::fdda1867-444c-4af0-a232-f695b33e2722" providerId="AD" clId="Web-{2AE0F8F8-3A16-33AF-1DA3-F029F18F388F}" dt="2024-05-20T09:46:48.616" v="195" actId="20577"/>
          <ac:spMkLst>
            <pc:docMk/>
            <pc:sldMk cId="1543746806" sldId="287"/>
            <ac:spMk id="4" creationId="{00000000-0000-0000-0000-000000000000}"/>
          </ac:spMkLst>
        </pc:spChg>
      </pc:sldChg>
      <pc:sldChg chg="modSp add del">
        <pc:chgData name="Spina, Katie" userId="S::katie.spina@st-marys.newcastle.sch.uk::fdda1867-444c-4af0-a232-f695b33e2722" providerId="AD" clId="Web-{2AE0F8F8-3A16-33AF-1DA3-F029F18F388F}" dt="2024-05-20T09:46:38.052" v="191" actId="20577"/>
        <pc:sldMkLst>
          <pc:docMk/>
          <pc:sldMk cId="772798901" sldId="288"/>
        </pc:sldMkLst>
        <pc:spChg chg="mod">
          <ac:chgData name="Spina, Katie" userId="S::katie.spina@st-marys.newcastle.sch.uk::fdda1867-444c-4af0-a232-f695b33e2722" providerId="AD" clId="Web-{2AE0F8F8-3A16-33AF-1DA3-F029F18F388F}" dt="2024-05-20T09:46:38.052" v="191" actId="20577"/>
          <ac:spMkLst>
            <pc:docMk/>
            <pc:sldMk cId="772798901" sldId="288"/>
            <ac:spMk id="5" creationId="{2F8C1B45-F92A-4EC4-87B2-24D3E3F04645}"/>
          </ac:spMkLst>
        </pc:spChg>
      </pc:sldChg>
      <pc:sldChg chg="modSp add del">
        <pc:chgData name="Spina, Katie" userId="S::katie.spina@st-marys.newcastle.sch.uk::fdda1867-444c-4af0-a232-f695b33e2722" providerId="AD" clId="Web-{2AE0F8F8-3A16-33AF-1DA3-F029F18F388F}" dt="2024-05-20T11:06:40.609" v="490" actId="20577"/>
        <pc:sldMkLst>
          <pc:docMk/>
          <pc:sldMk cId="1380595690" sldId="290"/>
        </pc:sldMkLst>
        <pc:spChg chg="mod">
          <ac:chgData name="Spina, Katie" userId="S::katie.spina@st-marys.newcastle.sch.uk::fdda1867-444c-4af0-a232-f695b33e2722" providerId="AD" clId="Web-{2AE0F8F8-3A16-33AF-1DA3-F029F18F388F}" dt="2024-05-20T11:06:40.609" v="490" actId="20577"/>
          <ac:spMkLst>
            <pc:docMk/>
            <pc:sldMk cId="1380595690" sldId="290"/>
            <ac:spMk id="3" creationId="{2FB38037-DD6D-431C-2BF4-3F93261C4F09}"/>
          </ac:spMkLst>
        </pc:spChg>
      </pc:sldChg>
      <pc:sldChg chg="delSp add del">
        <pc:chgData name="Spina, Katie" userId="S::katie.spina@st-marys.newcastle.sch.uk::fdda1867-444c-4af0-a232-f695b33e2722" providerId="AD" clId="Web-{2AE0F8F8-3A16-33AF-1DA3-F029F18F388F}" dt="2024-05-20T09:40:18.790" v="109"/>
        <pc:sldMkLst>
          <pc:docMk/>
          <pc:sldMk cId="1452685339" sldId="345"/>
        </pc:sldMkLst>
        <pc:picChg chg="del">
          <ac:chgData name="Spina, Katie" userId="S::katie.spina@st-marys.newcastle.sch.uk::fdda1867-444c-4af0-a232-f695b33e2722" providerId="AD" clId="Web-{2AE0F8F8-3A16-33AF-1DA3-F029F18F388F}" dt="2024-05-20T09:40:02.538" v="64"/>
          <ac:picMkLst>
            <pc:docMk/>
            <pc:sldMk cId="1452685339" sldId="345"/>
            <ac:picMk id="5" creationId="{1DE92D28-B351-DD9E-7147-2710A1655B11}"/>
          </ac:picMkLst>
        </pc:picChg>
      </pc:sldChg>
      <pc:sldChg chg="add del">
        <pc:chgData name="Spina, Katie" userId="S::katie.spina@st-marys.newcastle.sch.uk::fdda1867-444c-4af0-a232-f695b33e2722" providerId="AD" clId="Web-{2AE0F8F8-3A16-33AF-1DA3-F029F18F388F}" dt="2024-05-20T09:46:52.194" v="196"/>
        <pc:sldMkLst>
          <pc:docMk/>
          <pc:sldMk cId="169966199" sldId="358"/>
        </pc:sldMkLst>
      </pc:sldChg>
      <pc:sldChg chg="add del">
        <pc:chgData name="Spina, Katie" userId="S::katie.spina@st-marys.newcastle.sch.uk::fdda1867-444c-4af0-a232-f695b33e2722" providerId="AD" clId="Web-{2AE0F8F8-3A16-33AF-1DA3-F029F18F388F}" dt="2024-05-20T09:46:53.710" v="198"/>
        <pc:sldMkLst>
          <pc:docMk/>
          <pc:sldMk cId="642420111" sldId="359"/>
        </pc:sldMkLst>
      </pc:sldChg>
      <pc:sldChg chg="add del">
        <pc:chgData name="Spina, Katie" userId="S::katie.spina@st-marys.newcastle.sch.uk::fdda1867-444c-4af0-a232-f695b33e2722" providerId="AD" clId="Web-{2AE0F8F8-3A16-33AF-1DA3-F029F18F388F}" dt="2024-05-20T09:46:57.804" v="202"/>
        <pc:sldMkLst>
          <pc:docMk/>
          <pc:sldMk cId="549118593" sldId="360"/>
        </pc:sldMkLst>
      </pc:sldChg>
      <pc:sldChg chg="add del">
        <pc:chgData name="Spina, Katie" userId="S::katie.spina@st-marys.newcastle.sch.uk::fdda1867-444c-4af0-a232-f695b33e2722" providerId="AD" clId="Web-{2AE0F8F8-3A16-33AF-1DA3-F029F18F388F}" dt="2024-05-20T09:46:59.507" v="205"/>
        <pc:sldMkLst>
          <pc:docMk/>
          <pc:sldMk cId="3117164287" sldId="361"/>
        </pc:sldMkLst>
      </pc:sldChg>
      <pc:sldChg chg="add del">
        <pc:chgData name="Spina, Katie" userId="S::katie.spina@st-marys.newcastle.sch.uk::fdda1867-444c-4af0-a232-f695b33e2722" providerId="AD" clId="Web-{2AE0F8F8-3A16-33AF-1DA3-F029F18F388F}" dt="2024-05-20T09:46:55.257" v="200"/>
        <pc:sldMkLst>
          <pc:docMk/>
          <pc:sldMk cId="1251035826" sldId="362"/>
        </pc:sldMkLst>
      </pc:sldChg>
      <pc:sldChg chg="add del">
        <pc:chgData name="Spina, Katie" userId="S::katie.spina@st-marys.newcastle.sch.uk::fdda1867-444c-4af0-a232-f695b33e2722" providerId="AD" clId="Web-{2AE0F8F8-3A16-33AF-1DA3-F029F18F388F}" dt="2024-05-20T09:46:52.725" v="197"/>
        <pc:sldMkLst>
          <pc:docMk/>
          <pc:sldMk cId="290197809" sldId="363"/>
        </pc:sldMkLst>
      </pc:sldChg>
      <pc:sldChg chg="add del">
        <pc:chgData name="Spina, Katie" userId="S::katie.spina@st-marys.newcastle.sch.uk::fdda1867-444c-4af0-a232-f695b33e2722" providerId="AD" clId="Web-{2AE0F8F8-3A16-33AF-1DA3-F029F18F388F}" dt="2024-05-20T09:46:56.024" v="201"/>
        <pc:sldMkLst>
          <pc:docMk/>
          <pc:sldMk cId="1086672063" sldId="364"/>
        </pc:sldMkLst>
      </pc:sldChg>
      <pc:sldChg chg="add del">
        <pc:chgData name="Spina, Katie" userId="S::katie.spina@st-marys.newcastle.sch.uk::fdda1867-444c-4af0-a232-f695b33e2722" providerId="AD" clId="Web-{2AE0F8F8-3A16-33AF-1DA3-F029F18F388F}" dt="2024-05-20T09:46:54.616" v="199"/>
        <pc:sldMkLst>
          <pc:docMk/>
          <pc:sldMk cId="194922506" sldId="365"/>
        </pc:sldMkLst>
      </pc:sldChg>
      <pc:sldChg chg="modSp add del">
        <pc:chgData name="Spina, Katie" userId="S::katie.spina@st-marys.newcastle.sch.uk::fdda1867-444c-4af0-a232-f695b33e2722" providerId="AD" clId="Web-{2AE0F8F8-3A16-33AF-1DA3-F029F18F388F}" dt="2024-05-20T09:48:27.233" v="231" actId="20577"/>
        <pc:sldMkLst>
          <pc:docMk/>
          <pc:sldMk cId="2541989344" sldId="366"/>
        </pc:sldMkLst>
        <pc:spChg chg="mod">
          <ac:chgData name="Spina, Katie" userId="S::katie.spina@st-marys.newcastle.sch.uk::fdda1867-444c-4af0-a232-f695b33e2722" providerId="AD" clId="Web-{2AE0F8F8-3A16-33AF-1DA3-F029F18F388F}" dt="2024-05-20T09:48:27.233" v="231" actId="20577"/>
          <ac:spMkLst>
            <pc:docMk/>
            <pc:sldMk cId="2541989344" sldId="366"/>
            <ac:spMk id="3" creationId="{2FB38037-DD6D-431C-2BF4-3F93261C4F09}"/>
          </ac:spMkLst>
        </pc:spChg>
      </pc:sldChg>
      <pc:sldChg chg="add del">
        <pc:chgData name="Spina, Katie" userId="S::katie.spina@st-marys.newcastle.sch.uk::fdda1867-444c-4af0-a232-f695b33e2722" providerId="AD" clId="Web-{2AE0F8F8-3A16-33AF-1DA3-F029F18F388F}" dt="2024-05-20T09:46:58.179" v="203"/>
        <pc:sldMkLst>
          <pc:docMk/>
          <pc:sldMk cId="1184213709" sldId="367"/>
        </pc:sldMkLst>
      </pc:sldChg>
      <pc:sldChg chg="add del">
        <pc:chgData name="Spina, Katie" userId="S::katie.spina@st-marys.newcastle.sch.uk::fdda1867-444c-4af0-a232-f695b33e2722" providerId="AD" clId="Web-{2AE0F8F8-3A16-33AF-1DA3-F029F18F388F}" dt="2024-05-20T09:46:58.679" v="204"/>
        <pc:sldMkLst>
          <pc:docMk/>
          <pc:sldMk cId="1444069270" sldId="368"/>
        </pc:sldMkLst>
      </pc:sldChg>
      <pc:sldChg chg="add del">
        <pc:chgData name="Spina, Katie" userId="S::katie.spina@st-marys.newcastle.sch.uk::fdda1867-444c-4af0-a232-f695b33e2722" providerId="AD" clId="Web-{2AE0F8F8-3A16-33AF-1DA3-F029F18F388F}" dt="2024-05-20T09:46:59.898" v="206"/>
        <pc:sldMkLst>
          <pc:docMk/>
          <pc:sldMk cId="4104707802" sldId="369"/>
        </pc:sldMkLst>
      </pc:sldChg>
      <pc:sldChg chg="add del">
        <pc:chgData name="Spina, Katie" userId="S::katie.spina@st-marys.newcastle.sch.uk::fdda1867-444c-4af0-a232-f695b33e2722" providerId="AD" clId="Web-{2AE0F8F8-3A16-33AF-1DA3-F029F18F388F}" dt="2024-05-20T09:47:01.164" v="208"/>
        <pc:sldMkLst>
          <pc:docMk/>
          <pc:sldMk cId="346706585" sldId="370"/>
        </pc:sldMkLst>
      </pc:sldChg>
      <pc:sldChg chg="add del">
        <pc:chgData name="Spina, Katie" userId="S::katie.spina@st-marys.newcastle.sch.uk::fdda1867-444c-4af0-a232-f695b33e2722" providerId="AD" clId="Web-{2AE0F8F8-3A16-33AF-1DA3-F029F18F388F}" dt="2024-05-20T09:47:00.617" v="207"/>
        <pc:sldMkLst>
          <pc:docMk/>
          <pc:sldMk cId="1072264452" sldId="371"/>
        </pc:sldMkLst>
      </pc:sldChg>
      <pc:sldChg chg="addSp modSp new mod ord setBg">
        <pc:chgData name="Spina, Katie" userId="S::katie.spina@st-marys.newcastle.sch.uk::fdda1867-444c-4af0-a232-f695b33e2722" providerId="AD" clId="Web-{2AE0F8F8-3A16-33AF-1DA3-F029F18F388F}" dt="2024-05-20T09:45:05.342" v="169"/>
        <pc:sldMkLst>
          <pc:docMk/>
          <pc:sldMk cId="3408021064" sldId="372"/>
        </pc:sldMkLst>
        <pc:spChg chg="add mod">
          <ac:chgData name="Spina, Katie" userId="S::katie.spina@st-marys.newcastle.sch.uk::fdda1867-444c-4af0-a232-f695b33e2722" providerId="AD" clId="Web-{2AE0F8F8-3A16-33AF-1DA3-F029F18F388F}" dt="2024-05-20T09:45:05.342" v="169"/>
          <ac:spMkLst>
            <pc:docMk/>
            <pc:sldMk cId="3408021064" sldId="372"/>
            <ac:spMk id="3" creationId="{CDBE482B-34F6-F7CF-50C2-DFD93D37DB3A}"/>
          </ac:spMkLst>
        </pc:spChg>
        <pc:spChg chg="add mod ord">
          <ac:chgData name="Spina, Katie" userId="S::katie.spina@st-marys.newcastle.sch.uk::fdda1867-444c-4af0-a232-f695b33e2722" providerId="AD" clId="Web-{2AE0F8F8-3A16-33AF-1DA3-F029F18F388F}" dt="2024-05-20T09:43:37.851" v="131"/>
          <ac:spMkLst>
            <pc:docMk/>
            <pc:sldMk cId="3408021064" sldId="372"/>
            <ac:spMk id="4" creationId="{A4D97F26-B0D5-C426-7608-0D84DE39FE1D}"/>
          </ac:spMkLst>
        </pc:spChg>
        <pc:spChg chg="add mod">
          <ac:chgData name="Spina, Katie" userId="S::katie.spina@st-marys.newcastle.sch.uk::fdda1867-444c-4af0-a232-f695b33e2722" providerId="AD" clId="Web-{2AE0F8F8-3A16-33AF-1DA3-F029F18F388F}" dt="2024-05-20T09:44:37.637" v="158" actId="20577"/>
          <ac:spMkLst>
            <pc:docMk/>
            <pc:sldMk cId="3408021064" sldId="372"/>
            <ac:spMk id="5" creationId="{987C9C16-532A-5D33-593D-772EAE81C1AC}"/>
          </ac:spMkLst>
        </pc:spChg>
        <pc:spChg chg="add mod">
          <ac:chgData name="Spina, Katie" userId="S::katie.spina@st-marys.newcastle.sch.uk::fdda1867-444c-4af0-a232-f695b33e2722" providerId="AD" clId="Web-{2AE0F8F8-3A16-33AF-1DA3-F029F18F388F}" dt="2024-05-20T09:44:53.546" v="165" actId="20577"/>
          <ac:spMkLst>
            <pc:docMk/>
            <pc:sldMk cId="3408021064" sldId="372"/>
            <ac:spMk id="6" creationId="{CAEBB678-99DD-4620-A8FA-79F04E2BAE34}"/>
          </ac:spMkLst>
        </pc:spChg>
        <pc:spChg chg="add">
          <ac:chgData name="Spina, Katie" userId="S::katie.spina@st-marys.newcastle.sch.uk::fdda1867-444c-4af0-a232-f695b33e2722" providerId="AD" clId="Web-{2AE0F8F8-3A16-33AF-1DA3-F029F18F388F}" dt="2024-05-20T09:42:17.377" v="115"/>
          <ac:spMkLst>
            <pc:docMk/>
            <pc:sldMk cId="3408021064" sldId="372"/>
            <ac:spMk id="8" creationId="{42A4FC2C-047E-45A5-965D-8E1E3BF09BC6}"/>
          </ac:spMkLst>
        </pc:spChg>
        <pc:picChg chg="add mod">
          <ac:chgData name="Spina, Katie" userId="S::katie.spina@st-marys.newcastle.sch.uk::fdda1867-444c-4af0-a232-f695b33e2722" providerId="AD" clId="Web-{2AE0F8F8-3A16-33AF-1DA3-F029F18F388F}" dt="2024-05-20T09:42:17.377" v="115"/>
          <ac:picMkLst>
            <pc:docMk/>
            <pc:sldMk cId="3408021064" sldId="372"/>
            <ac:picMk id="2" creationId="{293930F7-C793-5256-0A83-AA62EDA8548F}"/>
          </ac:picMkLst>
        </pc:picChg>
      </pc:sldChg>
      <pc:sldChg chg="add replId">
        <pc:chgData name="Spina, Katie" userId="S::katie.spina@st-marys.newcastle.sch.uk::fdda1867-444c-4af0-a232-f695b33e2722" providerId="AD" clId="Web-{2AE0F8F8-3A16-33AF-1DA3-F029F18F388F}" dt="2024-05-20T09:47:06.930" v="209"/>
        <pc:sldMkLst>
          <pc:docMk/>
          <pc:sldMk cId="1299511107" sldId="373"/>
        </pc:sldMkLst>
      </pc:sldChg>
      <pc:sldChg chg="add del">
        <pc:chgData name="Spina, Katie" userId="S::katie.spina@st-marys.newcastle.sch.uk::fdda1867-444c-4af0-a232-f695b33e2722" providerId="AD" clId="Web-{2AE0F8F8-3A16-33AF-1DA3-F029F18F388F}" dt="2024-05-20T09:40:18.790" v="108"/>
        <pc:sldMkLst>
          <pc:docMk/>
          <pc:sldMk cId="3595140617" sldId="373"/>
        </pc:sldMkLst>
      </pc:sldChg>
      <pc:sldChg chg="add replId">
        <pc:chgData name="Spina, Katie" userId="S::katie.spina@st-marys.newcastle.sch.uk::fdda1867-444c-4af0-a232-f695b33e2722" providerId="AD" clId="Web-{2AE0F8F8-3A16-33AF-1DA3-F029F18F388F}" dt="2024-05-20T09:47:08.242" v="210"/>
        <pc:sldMkLst>
          <pc:docMk/>
          <pc:sldMk cId="2292318950" sldId="374"/>
        </pc:sldMkLst>
      </pc:sldChg>
      <pc:sldChg chg="add del">
        <pc:chgData name="Spina, Katie" userId="S::katie.spina@st-marys.newcastle.sch.uk::fdda1867-444c-4af0-a232-f695b33e2722" providerId="AD" clId="Web-{2AE0F8F8-3A16-33AF-1DA3-F029F18F388F}" dt="2024-05-20T09:40:18.790" v="107"/>
        <pc:sldMkLst>
          <pc:docMk/>
          <pc:sldMk cId="3491495586" sldId="374"/>
        </pc:sldMkLst>
      </pc:sldChg>
      <pc:sldChg chg="add replId">
        <pc:chgData name="Spina, Katie" userId="S::katie.spina@st-marys.newcastle.sch.uk::fdda1867-444c-4af0-a232-f695b33e2722" providerId="AD" clId="Web-{2AE0F8F8-3A16-33AF-1DA3-F029F18F388F}" dt="2024-05-20T09:47:09.758" v="211"/>
        <pc:sldMkLst>
          <pc:docMk/>
          <pc:sldMk cId="722831471" sldId="375"/>
        </pc:sldMkLst>
      </pc:sldChg>
      <pc:sldChg chg="add del">
        <pc:chgData name="Spina, Katie" userId="S::katie.spina@st-marys.newcastle.sch.uk::fdda1867-444c-4af0-a232-f695b33e2722" providerId="AD" clId="Web-{2AE0F8F8-3A16-33AF-1DA3-F029F18F388F}" dt="2024-05-20T09:40:18.790" v="106"/>
        <pc:sldMkLst>
          <pc:docMk/>
          <pc:sldMk cId="1406682552" sldId="375"/>
        </pc:sldMkLst>
      </pc:sldChg>
      <pc:sldChg chg="add del">
        <pc:chgData name="Spina, Katie" userId="S::katie.spina@st-marys.newcastle.sch.uk::fdda1867-444c-4af0-a232-f695b33e2722" providerId="AD" clId="Web-{2AE0F8F8-3A16-33AF-1DA3-F029F18F388F}" dt="2024-05-20T09:40:18.790" v="105"/>
        <pc:sldMkLst>
          <pc:docMk/>
          <pc:sldMk cId="1612271980" sldId="376"/>
        </pc:sldMkLst>
      </pc:sldChg>
      <pc:sldChg chg="addSp modSp new">
        <pc:chgData name="Spina, Katie" userId="S::katie.spina@st-marys.newcastle.sch.uk::fdda1867-444c-4af0-a232-f695b33e2722" providerId="AD" clId="Web-{2AE0F8F8-3A16-33AF-1DA3-F029F18F388F}" dt="2024-05-20T09:56:47.974" v="383" actId="1076"/>
        <pc:sldMkLst>
          <pc:docMk/>
          <pc:sldMk cId="3796064467" sldId="376"/>
        </pc:sldMkLst>
        <pc:spChg chg="add mod">
          <ac:chgData name="Spina, Katie" userId="S::katie.spina@st-marys.newcastle.sch.uk::fdda1867-444c-4af0-a232-f695b33e2722" providerId="AD" clId="Web-{2AE0F8F8-3A16-33AF-1DA3-F029F18F388F}" dt="2024-05-20T09:56:47.974" v="383" actId="1076"/>
          <ac:spMkLst>
            <pc:docMk/>
            <pc:sldMk cId="3796064467" sldId="376"/>
            <ac:spMk id="3" creationId="{403AAAF1-C811-C16C-E7C2-C2947B8BB1DD}"/>
          </ac:spMkLst>
        </pc:spChg>
        <pc:picChg chg="add mod">
          <ac:chgData name="Spina, Katie" userId="S::katie.spina@st-marys.newcastle.sch.uk::fdda1867-444c-4af0-a232-f695b33e2722" providerId="AD" clId="Web-{2AE0F8F8-3A16-33AF-1DA3-F029F18F388F}" dt="2024-05-20T09:56:41.880" v="381" actId="1076"/>
          <ac:picMkLst>
            <pc:docMk/>
            <pc:sldMk cId="3796064467" sldId="376"/>
            <ac:picMk id="2" creationId="{F13C5F91-CE20-89DD-84FC-75395BA371D1}"/>
          </ac:picMkLst>
        </pc:picChg>
      </pc:sldChg>
      <pc:sldChg chg="add del">
        <pc:chgData name="Spina, Katie" userId="S::katie.spina@st-marys.newcastle.sch.uk::fdda1867-444c-4af0-a232-f695b33e2722" providerId="AD" clId="Web-{2AE0F8F8-3A16-33AF-1DA3-F029F18F388F}" dt="2024-05-20T09:40:18.790" v="104"/>
        <pc:sldMkLst>
          <pc:docMk/>
          <pc:sldMk cId="2392431690" sldId="377"/>
        </pc:sldMkLst>
      </pc:sldChg>
      <pc:sldChg chg="addSp delSp modSp new mod setBg">
        <pc:chgData name="Spina, Katie" userId="S::katie.spina@st-marys.newcastle.sch.uk::fdda1867-444c-4af0-a232-f695b33e2722" providerId="AD" clId="Web-{2AE0F8F8-3A16-33AF-1DA3-F029F18F388F}" dt="2024-05-20T09:54:49.105" v="320" actId="1076"/>
        <pc:sldMkLst>
          <pc:docMk/>
          <pc:sldMk cId="3714038045" sldId="377"/>
        </pc:sldMkLst>
        <pc:spChg chg="mod">
          <ac:chgData name="Spina, Katie" userId="S::katie.spina@st-marys.newcastle.sch.uk::fdda1867-444c-4af0-a232-f695b33e2722" providerId="AD" clId="Web-{2AE0F8F8-3A16-33AF-1DA3-F029F18F388F}" dt="2024-05-20T09:54:00.242" v="285"/>
          <ac:spMkLst>
            <pc:docMk/>
            <pc:sldMk cId="3714038045" sldId="377"/>
            <ac:spMk id="2" creationId="{571C4FF2-3C1D-001C-01CF-20A66975BDD2}"/>
          </ac:spMkLst>
        </pc:spChg>
        <pc:spChg chg="mod">
          <ac:chgData name="Spina, Katie" userId="S::katie.spina@st-marys.newcastle.sch.uk::fdda1867-444c-4af0-a232-f695b33e2722" providerId="AD" clId="Web-{2AE0F8F8-3A16-33AF-1DA3-F029F18F388F}" dt="2024-05-20T09:54:41.652" v="319" actId="20577"/>
          <ac:spMkLst>
            <pc:docMk/>
            <pc:sldMk cId="3714038045" sldId="377"/>
            <ac:spMk id="3" creationId="{0CFDC7FF-89BD-43D9-A4D7-A0A1E344D888}"/>
          </ac:spMkLst>
        </pc:spChg>
        <pc:spChg chg="add del">
          <ac:chgData name="Spina, Katie" userId="S::katie.spina@st-marys.newcastle.sch.uk::fdda1867-444c-4af0-a232-f695b33e2722" providerId="AD" clId="Web-{2AE0F8F8-3A16-33AF-1DA3-F029F18F388F}" dt="2024-05-20T09:54:00.227" v="284"/>
          <ac:spMkLst>
            <pc:docMk/>
            <pc:sldMk cId="3714038045" sldId="377"/>
            <ac:spMk id="9" creationId="{B6FACB3C-9069-4791-BC5C-0DB7CD19B853}"/>
          </ac:spMkLst>
        </pc:spChg>
        <pc:spChg chg="add del">
          <ac:chgData name="Spina, Katie" userId="S::katie.spina@st-marys.newcastle.sch.uk::fdda1867-444c-4af0-a232-f695b33e2722" providerId="AD" clId="Web-{2AE0F8F8-3A16-33AF-1DA3-F029F18F388F}" dt="2024-05-20T09:54:00.227" v="284"/>
          <ac:spMkLst>
            <pc:docMk/>
            <pc:sldMk cId="3714038045" sldId="377"/>
            <ac:spMk id="11" creationId="{71F2038E-D777-4B76-81DD-DD13EE91B9DD}"/>
          </ac:spMkLst>
        </pc:spChg>
        <pc:spChg chg="add">
          <ac:chgData name="Spina, Katie" userId="S::katie.spina@st-marys.newcastle.sch.uk::fdda1867-444c-4af0-a232-f695b33e2722" providerId="AD" clId="Web-{2AE0F8F8-3A16-33AF-1DA3-F029F18F388F}" dt="2024-05-20T09:54:00.242" v="285"/>
          <ac:spMkLst>
            <pc:docMk/>
            <pc:sldMk cId="3714038045" sldId="377"/>
            <ac:spMk id="19" creationId="{45D37F4E-DDB4-456B-97E0-9937730A039F}"/>
          </ac:spMkLst>
        </pc:spChg>
        <pc:spChg chg="add">
          <ac:chgData name="Spina, Katie" userId="S::katie.spina@st-marys.newcastle.sch.uk::fdda1867-444c-4af0-a232-f695b33e2722" providerId="AD" clId="Web-{2AE0F8F8-3A16-33AF-1DA3-F029F18F388F}" dt="2024-05-20T09:54:00.242" v="285"/>
          <ac:spMkLst>
            <pc:docMk/>
            <pc:sldMk cId="3714038045" sldId="377"/>
            <ac:spMk id="20" creationId="{B2DD41CD-8F47-4F56-AD12-4E2FF7696987}"/>
          </ac:spMkLst>
        </pc:spChg>
        <pc:grpChg chg="add del">
          <ac:chgData name="Spina, Katie" userId="S::katie.spina@st-marys.newcastle.sch.uk::fdda1867-444c-4af0-a232-f695b33e2722" providerId="AD" clId="Web-{2AE0F8F8-3A16-33AF-1DA3-F029F18F388F}" dt="2024-05-20T09:54:00.227" v="284"/>
          <ac:grpSpMkLst>
            <pc:docMk/>
            <pc:sldMk cId="3714038045" sldId="377"/>
            <ac:grpSpMk id="13" creationId="{DD354807-230F-4402-B1B9-F733A8F1F190}"/>
          </ac:grpSpMkLst>
        </pc:grpChg>
        <pc:picChg chg="add mod">
          <ac:chgData name="Spina, Katie" userId="S::katie.spina@st-marys.newcastle.sch.uk::fdda1867-444c-4af0-a232-f695b33e2722" providerId="AD" clId="Web-{2AE0F8F8-3A16-33AF-1DA3-F029F18F388F}" dt="2024-05-20T09:54:49.105" v="320" actId="1076"/>
          <ac:picMkLst>
            <pc:docMk/>
            <pc:sldMk cId="3714038045" sldId="377"/>
            <ac:picMk id="4" creationId="{07915711-7C3C-CE34-E1D4-16CEE81FB842}"/>
          </ac:picMkLst>
        </pc:picChg>
      </pc:sldChg>
      <pc:sldChg chg="addSp delSp modSp new mod setBg">
        <pc:chgData name="Spina, Katie" userId="S::katie.spina@st-marys.newcastle.sch.uk::fdda1867-444c-4af0-a232-f695b33e2722" providerId="AD" clId="Web-{2AE0F8F8-3A16-33AF-1DA3-F029F18F388F}" dt="2024-05-20T11:05:40.263" v="476" actId="1076"/>
        <pc:sldMkLst>
          <pc:docMk/>
          <pc:sldMk cId="272703950" sldId="378"/>
        </pc:sldMkLst>
        <pc:spChg chg="add mod">
          <ac:chgData name="Spina, Katie" userId="S::katie.spina@st-marys.newcastle.sch.uk::fdda1867-444c-4af0-a232-f695b33e2722" providerId="AD" clId="Web-{2AE0F8F8-3A16-33AF-1DA3-F029F18F388F}" dt="2024-05-20T11:04:23.964" v="435" actId="1076"/>
          <ac:spMkLst>
            <pc:docMk/>
            <pc:sldMk cId="272703950" sldId="378"/>
            <ac:spMk id="2" creationId="{1C1EDE2E-3B7E-C516-78A1-EF48EF0B41DD}"/>
          </ac:spMkLst>
        </pc:spChg>
        <pc:spChg chg="add mod">
          <ac:chgData name="Spina, Katie" userId="S::katie.spina@st-marys.newcastle.sch.uk::fdda1867-444c-4af0-a232-f695b33e2722" providerId="AD" clId="Web-{2AE0F8F8-3A16-33AF-1DA3-F029F18F388F}" dt="2024-05-20T11:05:40.263" v="476" actId="1076"/>
          <ac:spMkLst>
            <pc:docMk/>
            <pc:sldMk cId="272703950" sldId="378"/>
            <ac:spMk id="5" creationId="{814DD2AD-9242-E9CC-ED23-50F3E29136D8}"/>
          </ac:spMkLst>
        </pc:spChg>
        <pc:spChg chg="add">
          <ac:chgData name="Spina, Katie" userId="S::katie.spina@st-marys.newcastle.sch.uk::fdda1867-444c-4af0-a232-f695b33e2722" providerId="AD" clId="Web-{2AE0F8F8-3A16-33AF-1DA3-F029F18F388F}" dt="2024-05-20T11:03:14.773" v="405"/>
          <ac:spMkLst>
            <pc:docMk/>
            <pc:sldMk cId="272703950" sldId="378"/>
            <ac:spMk id="9" creationId="{F13C74B1-5B17-4795-BED0-7140497B445A}"/>
          </ac:spMkLst>
        </pc:spChg>
        <pc:spChg chg="add">
          <ac:chgData name="Spina, Katie" userId="S::katie.spina@st-marys.newcastle.sch.uk::fdda1867-444c-4af0-a232-f695b33e2722" providerId="AD" clId="Web-{2AE0F8F8-3A16-33AF-1DA3-F029F18F388F}" dt="2024-05-20T11:03:14.773" v="405"/>
          <ac:spMkLst>
            <pc:docMk/>
            <pc:sldMk cId="272703950" sldId="378"/>
            <ac:spMk id="11" creationId="{D4974D33-8DC5-464E-8C6D-BE58F0669C17}"/>
          </ac:spMkLst>
        </pc:spChg>
        <pc:picChg chg="add del mod">
          <ac:chgData name="Spina, Katie" userId="S::katie.spina@st-marys.newcastle.sch.uk::fdda1867-444c-4af0-a232-f695b33e2722" providerId="AD" clId="Web-{2AE0F8F8-3A16-33AF-1DA3-F029F18F388F}" dt="2024-05-20T11:02:25.865" v="400"/>
          <ac:picMkLst>
            <pc:docMk/>
            <pc:sldMk cId="272703950" sldId="378"/>
            <ac:picMk id="3" creationId="{17301141-4AF8-D03C-4D8E-7A4C3365C086}"/>
          </ac:picMkLst>
        </pc:picChg>
        <pc:picChg chg="add mod">
          <ac:chgData name="Spina, Katie" userId="S::katie.spina@st-marys.newcastle.sch.uk::fdda1867-444c-4af0-a232-f695b33e2722" providerId="AD" clId="Web-{2AE0F8F8-3A16-33AF-1DA3-F029F18F388F}" dt="2024-05-20T11:03:14.773" v="405"/>
          <ac:picMkLst>
            <pc:docMk/>
            <pc:sldMk cId="272703950" sldId="378"/>
            <ac:picMk id="4" creationId="{A0F79395-97B4-08EF-3BDB-E5DF676E71A7}"/>
          </ac:picMkLst>
        </pc:picChg>
      </pc:sldChg>
      <pc:sldChg chg="add del">
        <pc:chgData name="Spina, Katie" userId="S::katie.spina@st-marys.newcastle.sch.uk::fdda1867-444c-4af0-a232-f695b33e2722" providerId="AD" clId="Web-{2AE0F8F8-3A16-33AF-1DA3-F029F18F388F}" dt="2024-05-20T09:40:18.790" v="103"/>
        <pc:sldMkLst>
          <pc:docMk/>
          <pc:sldMk cId="3278285456" sldId="378"/>
        </pc:sldMkLst>
      </pc:sldChg>
      <pc:sldChg chg="addSp modSp new mod setBg">
        <pc:chgData name="Spina, Katie" userId="S::katie.spina@st-marys.newcastle.sch.uk::fdda1867-444c-4af0-a232-f695b33e2722" providerId="AD" clId="Web-{2AE0F8F8-3A16-33AF-1DA3-F029F18F388F}" dt="2024-05-20T11:07:28.845" v="507" actId="1076"/>
        <pc:sldMkLst>
          <pc:docMk/>
          <pc:sldMk cId="6547471" sldId="379"/>
        </pc:sldMkLst>
        <pc:spChg chg="add mod ord">
          <ac:chgData name="Spina, Katie" userId="S::katie.spina@st-marys.newcastle.sch.uk::fdda1867-444c-4af0-a232-f695b33e2722" providerId="AD" clId="Web-{2AE0F8F8-3A16-33AF-1DA3-F029F18F388F}" dt="2024-05-20T11:07:28.845" v="507" actId="1076"/>
          <ac:spMkLst>
            <pc:docMk/>
            <pc:sldMk cId="6547471" sldId="379"/>
            <ac:spMk id="2" creationId="{BD085B65-AC17-3DF9-2CC0-E4DA40FFCB44}"/>
          </ac:spMkLst>
        </pc:spChg>
        <pc:spChg chg="add">
          <ac:chgData name="Spina, Katie" userId="S::katie.spina@st-marys.newcastle.sch.uk::fdda1867-444c-4af0-a232-f695b33e2722" providerId="AD" clId="Web-{2AE0F8F8-3A16-33AF-1DA3-F029F18F388F}" dt="2024-05-20T11:06:01.983" v="478"/>
          <ac:spMkLst>
            <pc:docMk/>
            <pc:sldMk cId="6547471" sldId="379"/>
            <ac:spMk id="8" creationId="{1CDD8E39-EA14-4679-9655-1BFF5A7B63EE}"/>
          </ac:spMkLst>
        </pc:spChg>
        <pc:picChg chg="add mod">
          <ac:chgData name="Spina, Katie" userId="S::katie.spina@st-marys.newcastle.sch.uk::fdda1867-444c-4af0-a232-f695b33e2722" providerId="AD" clId="Web-{2AE0F8F8-3A16-33AF-1DA3-F029F18F388F}" dt="2024-05-20T11:06:01.983" v="478"/>
          <ac:picMkLst>
            <pc:docMk/>
            <pc:sldMk cId="6547471" sldId="379"/>
            <ac:picMk id="3" creationId="{DD880A2F-556E-D947-073D-0E3414ED191E}"/>
          </ac:picMkLst>
        </pc:picChg>
      </pc:sldChg>
      <pc:sldChg chg="add del">
        <pc:chgData name="Spina, Katie" userId="S::katie.spina@st-marys.newcastle.sch.uk::fdda1867-444c-4af0-a232-f695b33e2722" providerId="AD" clId="Web-{2AE0F8F8-3A16-33AF-1DA3-F029F18F388F}" dt="2024-05-20T09:40:18.790" v="102"/>
        <pc:sldMkLst>
          <pc:docMk/>
          <pc:sldMk cId="3832301803" sldId="379"/>
        </pc:sldMkLst>
      </pc:sldChg>
      <pc:sldChg chg="addSp modSp new">
        <pc:chgData name="Spina, Katie" userId="S::katie.spina@st-marys.newcastle.sch.uk::fdda1867-444c-4af0-a232-f695b33e2722" providerId="AD" clId="Web-{2AE0F8F8-3A16-33AF-1DA3-F029F18F388F}" dt="2024-05-20T11:02:44.804" v="403"/>
        <pc:sldMkLst>
          <pc:docMk/>
          <pc:sldMk cId="877206051" sldId="380"/>
        </pc:sldMkLst>
        <pc:picChg chg="add mod">
          <ac:chgData name="Spina, Katie" userId="S::katie.spina@st-marys.newcastle.sch.uk::fdda1867-444c-4af0-a232-f695b33e2722" providerId="AD" clId="Web-{2AE0F8F8-3A16-33AF-1DA3-F029F18F388F}" dt="2024-05-20T11:02:44.804" v="403"/>
          <ac:picMkLst>
            <pc:docMk/>
            <pc:sldMk cId="877206051" sldId="380"/>
            <ac:picMk id="2" creationId="{2A218882-E78F-00FD-313F-DE01D5063955}"/>
          </ac:picMkLst>
        </pc:picChg>
      </pc:sldChg>
      <pc:sldChg chg="add del">
        <pc:chgData name="Spina, Katie" userId="S::katie.spina@st-marys.newcastle.sch.uk::fdda1867-444c-4af0-a232-f695b33e2722" providerId="AD" clId="Web-{2AE0F8F8-3A16-33AF-1DA3-F029F18F388F}" dt="2024-05-20T09:40:18.790" v="101"/>
        <pc:sldMkLst>
          <pc:docMk/>
          <pc:sldMk cId="1697075258" sldId="380"/>
        </pc:sldMkLst>
      </pc:sldChg>
      <pc:sldChg chg="add del">
        <pc:chgData name="Spina, Katie" userId="S::katie.spina@st-marys.newcastle.sch.uk::fdda1867-444c-4af0-a232-f695b33e2722" providerId="AD" clId="Web-{2AE0F8F8-3A16-33AF-1DA3-F029F18F388F}" dt="2024-05-20T09:40:18.774" v="100"/>
        <pc:sldMkLst>
          <pc:docMk/>
          <pc:sldMk cId="1310932857" sldId="381"/>
        </pc:sldMkLst>
      </pc:sldChg>
      <pc:sldChg chg="addSp modSp new mod setBg">
        <pc:chgData name="Spina, Katie" userId="S::katie.spina@st-marys.newcastle.sch.uk::fdda1867-444c-4af0-a232-f695b33e2722" providerId="AD" clId="Web-{2AE0F8F8-3A16-33AF-1DA3-F029F18F388F}" dt="2024-05-20T11:12:29.078" v="571" actId="20577"/>
        <pc:sldMkLst>
          <pc:docMk/>
          <pc:sldMk cId="3799702654" sldId="381"/>
        </pc:sldMkLst>
        <pc:spChg chg="add mod ord">
          <ac:chgData name="Spina, Katie" userId="S::katie.spina@st-marys.newcastle.sch.uk::fdda1867-444c-4af0-a232-f695b33e2722" providerId="AD" clId="Web-{2AE0F8F8-3A16-33AF-1DA3-F029F18F388F}" dt="2024-05-20T11:12:29.078" v="571" actId="20577"/>
          <ac:spMkLst>
            <pc:docMk/>
            <pc:sldMk cId="3799702654" sldId="381"/>
            <ac:spMk id="2" creationId="{3A9A6C2C-F747-7FEB-893C-702FEDFE75F8}"/>
          </ac:spMkLst>
        </pc:spChg>
        <pc:picChg chg="add mod">
          <ac:chgData name="Spina, Katie" userId="S::katie.spina@st-marys.newcastle.sch.uk::fdda1867-444c-4af0-a232-f695b33e2722" providerId="AD" clId="Web-{2AE0F8F8-3A16-33AF-1DA3-F029F18F388F}" dt="2024-05-20T11:09:18.196" v="522"/>
          <ac:picMkLst>
            <pc:docMk/>
            <pc:sldMk cId="3799702654" sldId="381"/>
            <ac:picMk id="3" creationId="{10E1D8C2-7A26-25EF-FC34-91217E35C718}"/>
          </ac:picMkLst>
        </pc:picChg>
      </pc:sldChg>
      <pc:sldChg chg="add del">
        <pc:chgData name="Spina, Katie" userId="S::katie.spina@st-marys.newcastle.sch.uk::fdda1867-444c-4af0-a232-f695b33e2722" providerId="AD" clId="Web-{2AE0F8F8-3A16-33AF-1DA3-F029F18F388F}" dt="2024-05-20T09:40:18.774" v="99"/>
        <pc:sldMkLst>
          <pc:docMk/>
          <pc:sldMk cId="2508093750" sldId="382"/>
        </pc:sldMkLst>
      </pc:sldChg>
      <pc:sldChg chg="addSp modSp new mod setBg">
        <pc:chgData name="Spina, Katie" userId="S::katie.spina@st-marys.newcastle.sch.uk::fdda1867-444c-4af0-a232-f695b33e2722" providerId="AD" clId="Web-{2AE0F8F8-3A16-33AF-1DA3-F029F18F388F}" dt="2024-05-20T11:11:58.467" v="565" actId="20577"/>
        <pc:sldMkLst>
          <pc:docMk/>
          <pc:sldMk cId="2597130961" sldId="382"/>
        </pc:sldMkLst>
        <pc:spChg chg="add mod">
          <ac:chgData name="Spina, Katie" userId="S::katie.spina@st-marys.newcastle.sch.uk::fdda1867-444c-4af0-a232-f695b33e2722" providerId="AD" clId="Web-{2AE0F8F8-3A16-33AF-1DA3-F029F18F388F}" dt="2024-05-20T11:11:58.467" v="565" actId="20577"/>
          <ac:spMkLst>
            <pc:docMk/>
            <pc:sldMk cId="2597130961" sldId="382"/>
            <ac:spMk id="2" creationId="{D46C143B-1381-12D2-85E2-0285AB16D8E5}"/>
          </ac:spMkLst>
        </pc:spChg>
        <pc:spChg chg="add mod">
          <ac:chgData name="Spina, Katie" userId="S::katie.spina@st-marys.newcastle.sch.uk::fdda1867-444c-4af0-a232-f695b33e2722" providerId="AD" clId="Web-{2AE0F8F8-3A16-33AF-1DA3-F029F18F388F}" dt="2024-05-20T11:11:52.654" v="564" actId="1076"/>
          <ac:spMkLst>
            <pc:docMk/>
            <pc:sldMk cId="2597130961" sldId="382"/>
            <ac:spMk id="4" creationId="{B5C95C24-A566-F7DB-A5AA-4A43F4082219}"/>
          </ac:spMkLst>
        </pc:spChg>
        <pc:spChg chg="add">
          <ac:chgData name="Spina, Katie" userId="S::katie.spina@st-marys.newcastle.sch.uk::fdda1867-444c-4af0-a232-f695b33e2722" providerId="AD" clId="Web-{2AE0F8F8-3A16-33AF-1DA3-F029F18F388F}" dt="2024-05-20T11:10:54.621" v="536"/>
          <ac:spMkLst>
            <pc:docMk/>
            <pc:sldMk cId="2597130961" sldId="382"/>
            <ac:spMk id="8" creationId="{F13C74B1-5B17-4795-BED0-7140497B445A}"/>
          </ac:spMkLst>
        </pc:spChg>
        <pc:spChg chg="add">
          <ac:chgData name="Spina, Katie" userId="S::katie.spina@st-marys.newcastle.sch.uk::fdda1867-444c-4af0-a232-f695b33e2722" providerId="AD" clId="Web-{2AE0F8F8-3A16-33AF-1DA3-F029F18F388F}" dt="2024-05-20T11:10:54.621" v="536"/>
          <ac:spMkLst>
            <pc:docMk/>
            <pc:sldMk cId="2597130961" sldId="382"/>
            <ac:spMk id="10" creationId="{D4974D33-8DC5-464E-8C6D-BE58F0669C17}"/>
          </ac:spMkLst>
        </pc:spChg>
        <pc:picChg chg="add mod">
          <ac:chgData name="Spina, Katie" userId="S::katie.spina@st-marys.newcastle.sch.uk::fdda1867-444c-4af0-a232-f695b33e2722" providerId="AD" clId="Web-{2AE0F8F8-3A16-33AF-1DA3-F029F18F388F}" dt="2024-05-20T11:10:54.621" v="536"/>
          <ac:picMkLst>
            <pc:docMk/>
            <pc:sldMk cId="2597130961" sldId="382"/>
            <ac:picMk id="3" creationId="{135157FF-3D95-5B38-8EEC-F13A8C82E045}"/>
          </ac:picMkLst>
        </pc:picChg>
      </pc:sldChg>
      <pc:sldChg chg="add del">
        <pc:chgData name="Spina, Katie" userId="S::katie.spina@st-marys.newcastle.sch.uk::fdda1867-444c-4af0-a232-f695b33e2722" providerId="AD" clId="Web-{2AE0F8F8-3A16-33AF-1DA3-F029F18F388F}" dt="2024-05-20T09:40:18.774" v="98"/>
        <pc:sldMkLst>
          <pc:docMk/>
          <pc:sldMk cId="2087334396" sldId="383"/>
        </pc:sldMkLst>
      </pc:sldChg>
      <pc:sldChg chg="add del">
        <pc:chgData name="Spina, Katie" userId="S::katie.spina@st-marys.newcastle.sch.uk::fdda1867-444c-4af0-a232-f695b33e2722" providerId="AD" clId="Web-{2AE0F8F8-3A16-33AF-1DA3-F029F18F388F}" dt="2024-05-20T09:40:18.774" v="97"/>
        <pc:sldMkLst>
          <pc:docMk/>
          <pc:sldMk cId="814527197" sldId="384"/>
        </pc:sldMkLst>
      </pc:sldChg>
      <pc:sldChg chg="add del">
        <pc:chgData name="Spina, Katie" userId="S::katie.spina@st-marys.newcastle.sch.uk::fdda1867-444c-4af0-a232-f695b33e2722" providerId="AD" clId="Web-{2AE0F8F8-3A16-33AF-1DA3-F029F18F388F}" dt="2024-05-20T09:40:18.774" v="96"/>
        <pc:sldMkLst>
          <pc:docMk/>
          <pc:sldMk cId="1764081345" sldId="385"/>
        </pc:sldMkLst>
      </pc:sldChg>
      <pc:sldChg chg="add del">
        <pc:chgData name="Spina, Katie" userId="S::katie.spina@st-marys.newcastle.sch.uk::fdda1867-444c-4af0-a232-f695b33e2722" providerId="AD" clId="Web-{2AE0F8F8-3A16-33AF-1DA3-F029F18F388F}" dt="2024-05-20T09:40:18.774" v="95"/>
        <pc:sldMkLst>
          <pc:docMk/>
          <pc:sldMk cId="858862239" sldId="386"/>
        </pc:sldMkLst>
      </pc:sldChg>
      <pc:sldChg chg="add del">
        <pc:chgData name="Spina, Katie" userId="S::katie.spina@st-marys.newcastle.sch.uk::fdda1867-444c-4af0-a232-f695b33e2722" providerId="AD" clId="Web-{2AE0F8F8-3A16-33AF-1DA3-F029F18F388F}" dt="2024-05-20T09:40:18.774" v="94"/>
        <pc:sldMkLst>
          <pc:docMk/>
          <pc:sldMk cId="1911672888" sldId="387"/>
        </pc:sldMkLst>
      </pc:sldChg>
      <pc:sldChg chg="add del">
        <pc:chgData name="Spina, Katie" userId="S::katie.spina@st-marys.newcastle.sch.uk::fdda1867-444c-4af0-a232-f695b33e2722" providerId="AD" clId="Web-{2AE0F8F8-3A16-33AF-1DA3-F029F18F388F}" dt="2024-05-20T09:40:18.774" v="93"/>
        <pc:sldMkLst>
          <pc:docMk/>
          <pc:sldMk cId="347948141" sldId="388"/>
        </pc:sldMkLst>
      </pc:sldChg>
      <pc:sldChg chg="add del">
        <pc:chgData name="Spina, Katie" userId="S::katie.spina@st-marys.newcastle.sch.uk::fdda1867-444c-4af0-a232-f695b33e2722" providerId="AD" clId="Web-{2AE0F8F8-3A16-33AF-1DA3-F029F18F388F}" dt="2024-05-20T09:40:18.774" v="92"/>
        <pc:sldMkLst>
          <pc:docMk/>
          <pc:sldMk cId="4092826069" sldId="389"/>
        </pc:sldMkLst>
      </pc:sldChg>
      <pc:sldChg chg="add del">
        <pc:chgData name="Spina, Katie" userId="S::katie.spina@st-marys.newcastle.sch.uk::fdda1867-444c-4af0-a232-f695b33e2722" providerId="AD" clId="Web-{2AE0F8F8-3A16-33AF-1DA3-F029F18F388F}" dt="2024-05-20T09:40:18.774" v="91"/>
        <pc:sldMkLst>
          <pc:docMk/>
          <pc:sldMk cId="1249186972" sldId="390"/>
        </pc:sldMkLst>
      </pc:sldChg>
      <pc:sldChg chg="add del">
        <pc:chgData name="Spina, Katie" userId="S::katie.spina@st-marys.newcastle.sch.uk::fdda1867-444c-4af0-a232-f695b33e2722" providerId="AD" clId="Web-{2AE0F8F8-3A16-33AF-1DA3-F029F18F388F}" dt="2024-05-20T09:40:18.774" v="90"/>
        <pc:sldMkLst>
          <pc:docMk/>
          <pc:sldMk cId="1007704033" sldId="391"/>
        </pc:sldMkLst>
      </pc:sldChg>
      <pc:sldChg chg="add del">
        <pc:chgData name="Spina, Katie" userId="S::katie.spina@st-marys.newcastle.sch.uk::fdda1867-444c-4af0-a232-f695b33e2722" providerId="AD" clId="Web-{2AE0F8F8-3A16-33AF-1DA3-F029F18F388F}" dt="2024-05-20T09:40:18.774" v="89"/>
        <pc:sldMkLst>
          <pc:docMk/>
          <pc:sldMk cId="347091635" sldId="392"/>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6/3/2024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6/3/2024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6/3/2024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6/3/2024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6/3/2024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6/3/2024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6/3/2024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6/3/2024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6/3/2024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6/3/2024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6/3/2024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US" smtClean="0"/>
              <a:t>6/3/2024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7.xml"/><Relationship Id="rId1" Type="http://schemas.openxmlformats.org/officeDocument/2006/relationships/video" Target="https://www.youtube.com/embed/Cfl9QVOnRgQ?feature=oembed"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7.xml"/><Relationship Id="rId1" Type="http://schemas.openxmlformats.org/officeDocument/2006/relationships/video" Target="https://www.youtube.com/embed/nwAYpLVyeFU?feature=oembed"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1" descr="750+ Tropical Beach Pictures | Download Free Images on Unsplash">
            <a:extLst>
              <a:ext uri="{FF2B5EF4-FFF2-40B4-BE49-F238E27FC236}">
                <a16:creationId xmlns:a16="http://schemas.microsoft.com/office/drawing/2014/main" id="{293930F7-C793-5256-0A83-AA62EDA8548F}"/>
              </a:ext>
            </a:extLst>
          </p:cNvPr>
          <p:cNvPicPr>
            <a:picLocks noChangeAspect="1"/>
          </p:cNvPicPr>
          <p:nvPr/>
        </p:nvPicPr>
        <p:blipFill rotWithShape="1">
          <a:blip r:embed="rId2"/>
          <a:srcRect t="6996" b="8433"/>
          <a:stretch/>
        </p:blipFill>
        <p:spPr>
          <a:xfrm>
            <a:off x="20" y="1282"/>
            <a:ext cx="12191980" cy="6856718"/>
          </a:xfrm>
          <a:prstGeom prst="rect">
            <a:avLst/>
          </a:prstGeom>
        </p:spPr>
      </p:pic>
      <p:sp>
        <p:nvSpPr>
          <p:cNvPr id="4" name="Rectangle 3">
            <a:extLst>
              <a:ext uri="{FF2B5EF4-FFF2-40B4-BE49-F238E27FC236}">
                <a16:creationId xmlns:a16="http://schemas.microsoft.com/office/drawing/2014/main" id="{A4D97F26-B0D5-C426-7608-0D84DE39FE1D}"/>
              </a:ext>
            </a:extLst>
          </p:cNvPr>
          <p:cNvSpPr/>
          <p:nvPr/>
        </p:nvSpPr>
        <p:spPr>
          <a:xfrm>
            <a:off x="10438" y="0"/>
            <a:ext cx="12181561" cy="6878876"/>
          </a:xfrm>
          <a:prstGeom prst="rect">
            <a:avLst/>
          </a:prstGeom>
          <a:solidFill>
            <a:srgbClr val="FFFAFA">
              <a:alpha val="4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CDBE482B-34F6-F7CF-50C2-DFD93D37DB3A}"/>
              </a:ext>
            </a:extLst>
          </p:cNvPr>
          <p:cNvSpPr txBox="1"/>
          <p:nvPr/>
        </p:nvSpPr>
        <p:spPr>
          <a:xfrm>
            <a:off x="636739" y="2557397"/>
            <a:ext cx="10928958"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000" dirty="0">
                <a:solidFill>
                  <a:srgbClr val="0D0D0D"/>
                </a:solidFill>
                <a:latin typeface="Modern Love"/>
                <a:ea typeface="+mn-lt"/>
                <a:cs typeface="+mn-lt"/>
              </a:rPr>
              <a:t>“What shall I return to the Lord for all his goodness to me?”</a:t>
            </a:r>
            <a:endParaRPr lang="en-US" sz="4000">
              <a:latin typeface="Modern Love"/>
            </a:endParaRPr>
          </a:p>
        </p:txBody>
      </p:sp>
      <p:sp>
        <p:nvSpPr>
          <p:cNvPr id="5" name="TextBox 4">
            <a:extLst>
              <a:ext uri="{FF2B5EF4-FFF2-40B4-BE49-F238E27FC236}">
                <a16:creationId xmlns:a16="http://schemas.microsoft.com/office/drawing/2014/main" id="{987C9C16-532A-5D33-593D-772EAE81C1AC}"/>
              </a:ext>
            </a:extLst>
          </p:cNvPr>
          <p:cNvSpPr txBox="1"/>
          <p:nvPr/>
        </p:nvSpPr>
        <p:spPr>
          <a:xfrm>
            <a:off x="10437" y="0"/>
            <a:ext cx="12191999"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dirty="0">
                <a:latin typeface="Modern Love Caps"/>
              </a:rPr>
              <a:t>THOUGHTS AND PRAYERS 3RD – 7TH JUNE </a:t>
            </a:r>
            <a:endParaRPr lang="en-US" sz="3200"/>
          </a:p>
        </p:txBody>
      </p:sp>
      <p:sp>
        <p:nvSpPr>
          <p:cNvPr id="6" name="TextBox 5">
            <a:extLst>
              <a:ext uri="{FF2B5EF4-FFF2-40B4-BE49-F238E27FC236}">
                <a16:creationId xmlns:a16="http://schemas.microsoft.com/office/drawing/2014/main" id="{CAEBB678-99DD-4620-A8FA-79F04E2BAE34}"/>
              </a:ext>
            </a:extLst>
          </p:cNvPr>
          <p:cNvSpPr txBox="1"/>
          <p:nvPr/>
        </p:nvSpPr>
        <p:spPr>
          <a:xfrm>
            <a:off x="-2" y="6273451"/>
            <a:ext cx="12191999"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dirty="0">
                <a:latin typeface="Modern Love Caps"/>
              </a:rPr>
              <a:t>THEME OF THE WEEK: GOODNESS</a:t>
            </a:r>
            <a:endParaRPr lang="en-US" dirty="0"/>
          </a:p>
        </p:txBody>
      </p:sp>
    </p:spTree>
    <p:extLst>
      <p:ext uri="{BB962C8B-B14F-4D97-AF65-F5344CB8AC3E}">
        <p14:creationId xmlns:p14="http://schemas.microsoft.com/office/powerpoint/2010/main" val="34080210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World Environment Day 2024: will you join Generation Restoration?">
            <a:hlinkClick r:id="" action="ppaction://media"/>
            <a:extLst>
              <a:ext uri="{FF2B5EF4-FFF2-40B4-BE49-F238E27FC236}">
                <a16:creationId xmlns:a16="http://schemas.microsoft.com/office/drawing/2014/main" id="{2A218882-E78F-00FD-313F-DE01D5063955}"/>
              </a:ext>
            </a:extLst>
          </p:cNvPr>
          <p:cNvPicPr>
            <a:picLocks noRot="1" noChangeAspect="1"/>
          </p:cNvPicPr>
          <p:nvPr>
            <a:videoFile r:link="rId1"/>
          </p:nvPr>
        </p:nvPicPr>
        <p:blipFill>
          <a:blip r:embed="rId3"/>
          <a:stretch>
            <a:fillRect/>
          </a:stretch>
        </p:blipFill>
        <p:spPr>
          <a:xfrm>
            <a:off x="1241425" y="685800"/>
            <a:ext cx="9710738" cy="5486400"/>
          </a:xfrm>
          <a:prstGeom prst="rect">
            <a:avLst/>
          </a:prstGeom>
        </p:spPr>
      </p:pic>
    </p:spTree>
    <p:extLst>
      <p:ext uri="{BB962C8B-B14F-4D97-AF65-F5344CB8AC3E}">
        <p14:creationId xmlns:p14="http://schemas.microsoft.com/office/powerpoint/2010/main" val="8772060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CDD8E39-EA14-4679-9655-1BFF5A7B63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Hands holding dirt and a plant&#10;&#10;Description automatically generated">
            <a:extLst>
              <a:ext uri="{FF2B5EF4-FFF2-40B4-BE49-F238E27FC236}">
                <a16:creationId xmlns:a16="http://schemas.microsoft.com/office/drawing/2014/main" id="{DD880A2F-556E-D947-073D-0E3414ED191E}"/>
              </a:ext>
            </a:extLst>
          </p:cNvPr>
          <p:cNvPicPr>
            <a:picLocks noChangeAspect="1"/>
          </p:cNvPicPr>
          <p:nvPr/>
        </p:nvPicPr>
        <p:blipFill rotWithShape="1">
          <a:blip r:embed="rId2"/>
          <a:srcRect/>
          <a:stretch/>
        </p:blipFill>
        <p:spPr>
          <a:xfrm>
            <a:off x="20" y="10"/>
            <a:ext cx="12191980" cy="6857990"/>
          </a:xfrm>
          <a:custGeom>
            <a:avLst/>
            <a:gdLst/>
            <a:ahLst/>
            <a:cxnLst/>
            <a:rect l="l" t="t" r="r" b="b"/>
            <a:pathLst>
              <a:path w="12192000" h="6858000">
                <a:moveTo>
                  <a:pt x="0" y="0"/>
                </a:moveTo>
                <a:lnTo>
                  <a:pt x="12192000" y="0"/>
                </a:lnTo>
                <a:lnTo>
                  <a:pt x="12192000" y="6858000"/>
                </a:lnTo>
                <a:lnTo>
                  <a:pt x="11560655" y="6858000"/>
                </a:lnTo>
                <a:lnTo>
                  <a:pt x="11572884" y="6759738"/>
                </a:lnTo>
                <a:cubicBezTo>
                  <a:pt x="11663744" y="6693104"/>
                  <a:pt x="11749315" y="6619456"/>
                  <a:pt x="11812292" y="6532282"/>
                </a:cubicBezTo>
                <a:cubicBezTo>
                  <a:pt x="11851232" y="6478675"/>
                  <a:pt x="11886807" y="6425068"/>
                  <a:pt x="11956995" y="6386992"/>
                </a:cubicBezTo>
                <a:cubicBezTo>
                  <a:pt x="11918054" y="6334888"/>
                  <a:pt x="11851232" y="6322863"/>
                  <a:pt x="11801234" y="6284788"/>
                </a:cubicBezTo>
                <a:cubicBezTo>
                  <a:pt x="11797390" y="6253224"/>
                  <a:pt x="11876711" y="6262743"/>
                  <a:pt x="11856520" y="6193604"/>
                </a:cubicBezTo>
                <a:cubicBezTo>
                  <a:pt x="11829119" y="6101419"/>
                  <a:pt x="11858923" y="5996209"/>
                  <a:pt x="11722875" y="5956630"/>
                </a:cubicBezTo>
                <a:cubicBezTo>
                  <a:pt x="11686819" y="5866950"/>
                  <a:pt x="11676724" y="5723664"/>
                  <a:pt x="11763258" y="5635988"/>
                </a:cubicBezTo>
                <a:cubicBezTo>
                  <a:pt x="11892094" y="5505226"/>
                  <a:pt x="11871424" y="5422059"/>
                  <a:pt x="11706050" y="5351418"/>
                </a:cubicBezTo>
                <a:cubicBezTo>
                  <a:pt x="11684896" y="5342400"/>
                  <a:pt x="11707491" y="4786287"/>
                  <a:pt x="11697876" y="4763241"/>
                </a:cubicBezTo>
                <a:cubicBezTo>
                  <a:pt x="11713260" y="4731677"/>
                  <a:pt x="11749315" y="4739192"/>
                  <a:pt x="11776236" y="4730675"/>
                </a:cubicBezTo>
                <a:cubicBezTo>
                  <a:pt x="11894018" y="4694603"/>
                  <a:pt x="11897864" y="4694603"/>
                  <a:pt x="11868540" y="4584884"/>
                </a:cubicBezTo>
                <a:cubicBezTo>
                  <a:pt x="11859884" y="4551817"/>
                  <a:pt x="11880076" y="4538289"/>
                  <a:pt x="11898825" y="4517749"/>
                </a:cubicBezTo>
                <a:cubicBezTo>
                  <a:pt x="11969013" y="4441095"/>
                  <a:pt x="11969494" y="4440094"/>
                  <a:pt x="11897864" y="4375464"/>
                </a:cubicBezTo>
                <a:cubicBezTo>
                  <a:pt x="11877192" y="4356928"/>
                  <a:pt x="11863252" y="4336887"/>
                  <a:pt x="11854116" y="4311838"/>
                </a:cubicBezTo>
                <a:cubicBezTo>
                  <a:pt x="11837290" y="4266245"/>
                  <a:pt x="11837771" y="4228169"/>
                  <a:pt x="11901709" y="4203620"/>
                </a:cubicBezTo>
                <a:cubicBezTo>
                  <a:pt x="11946418" y="4186086"/>
                  <a:pt x="11971897" y="4166044"/>
                  <a:pt x="11974782" y="4114442"/>
                </a:cubicBezTo>
                <a:cubicBezTo>
                  <a:pt x="11976706" y="4071355"/>
                  <a:pt x="11981993" y="4043299"/>
                  <a:pt x="11932476" y="4024762"/>
                </a:cubicBezTo>
                <a:cubicBezTo>
                  <a:pt x="11892576" y="4009732"/>
                  <a:pt x="11881038" y="3977668"/>
                  <a:pt x="11885365" y="3939592"/>
                </a:cubicBezTo>
                <a:cubicBezTo>
                  <a:pt x="11895460" y="3846405"/>
                  <a:pt x="11841137" y="3791796"/>
                  <a:pt x="11751719" y="3749211"/>
                </a:cubicBezTo>
                <a:cubicBezTo>
                  <a:pt x="11666628" y="3708629"/>
                  <a:pt x="11592115" y="3654019"/>
                  <a:pt x="11513754" y="3604420"/>
                </a:cubicBezTo>
                <a:cubicBezTo>
                  <a:pt x="11426740" y="3549310"/>
                  <a:pt x="11325786" y="3516243"/>
                  <a:pt x="11220504" y="3488188"/>
                </a:cubicBezTo>
                <a:cubicBezTo>
                  <a:pt x="11239734" y="3448108"/>
                  <a:pt x="11306076" y="3470653"/>
                  <a:pt x="11312805" y="3414541"/>
                </a:cubicBezTo>
                <a:cubicBezTo>
                  <a:pt x="11148394" y="3366945"/>
                  <a:pt x="10991193" y="3295301"/>
                  <a:pt x="10805146" y="3277767"/>
                </a:cubicBezTo>
                <a:cubicBezTo>
                  <a:pt x="10955618" y="3286784"/>
                  <a:pt x="11092147" y="3222154"/>
                  <a:pt x="11234926" y="3203117"/>
                </a:cubicBezTo>
                <a:cubicBezTo>
                  <a:pt x="11248386" y="3171554"/>
                  <a:pt x="11217140" y="3179569"/>
                  <a:pt x="11204640" y="3174060"/>
                </a:cubicBezTo>
                <a:cubicBezTo>
                  <a:pt x="11192140" y="3168047"/>
                  <a:pt x="11176757" y="3166042"/>
                  <a:pt x="11174834" y="3143498"/>
                </a:cubicBezTo>
                <a:cubicBezTo>
                  <a:pt x="11243580" y="3110932"/>
                  <a:pt x="11329632" y="3132475"/>
                  <a:pt x="11400780" y="3099410"/>
                </a:cubicBezTo>
                <a:cubicBezTo>
                  <a:pt x="11384916" y="3051314"/>
                  <a:pt x="11323382" y="3080371"/>
                  <a:pt x="11297902" y="3041793"/>
                </a:cubicBezTo>
                <a:cubicBezTo>
                  <a:pt x="11364246" y="3034780"/>
                  <a:pt x="11425779" y="3031774"/>
                  <a:pt x="11485870" y="3021253"/>
                </a:cubicBezTo>
                <a:cubicBezTo>
                  <a:pt x="11532984" y="3013236"/>
                  <a:pt x="11545964" y="2972154"/>
                  <a:pt x="11513754" y="2944098"/>
                </a:cubicBezTo>
                <a:cubicBezTo>
                  <a:pt x="11484909" y="2919049"/>
                  <a:pt x="11442604" y="2917044"/>
                  <a:pt x="11405107" y="2906523"/>
                </a:cubicBezTo>
                <a:cubicBezTo>
                  <a:pt x="11137817" y="2833377"/>
                  <a:pt x="10857066" y="2809829"/>
                  <a:pt x="10572950" y="2803317"/>
                </a:cubicBezTo>
                <a:cubicBezTo>
                  <a:pt x="10117210" y="2792795"/>
                  <a:pt x="9660028" y="2793297"/>
                  <a:pt x="9205250" y="2778767"/>
                </a:cubicBezTo>
                <a:cubicBezTo>
                  <a:pt x="8996489" y="2772379"/>
                  <a:pt x="8788540" y="2761765"/>
                  <a:pt x="8579578" y="2759181"/>
                </a:cubicBezTo>
                <a:cubicBezTo>
                  <a:pt x="8509922" y="2758320"/>
                  <a:pt x="8440155" y="2758352"/>
                  <a:pt x="8370208" y="2759730"/>
                </a:cubicBezTo>
                <a:cubicBezTo>
                  <a:pt x="8070708" y="2765742"/>
                  <a:pt x="7771690" y="2764238"/>
                  <a:pt x="7470748" y="2819849"/>
                </a:cubicBezTo>
                <a:cubicBezTo>
                  <a:pt x="7316911" y="2848407"/>
                  <a:pt x="7156825" y="2838887"/>
                  <a:pt x="7001547" y="2861432"/>
                </a:cubicBezTo>
                <a:cubicBezTo>
                  <a:pt x="6765024" y="2896002"/>
                  <a:pt x="6528501" y="2936583"/>
                  <a:pt x="6295343" y="2988688"/>
                </a:cubicBezTo>
                <a:cubicBezTo>
                  <a:pt x="6222271" y="3005220"/>
                  <a:pt x="6131892" y="3015241"/>
                  <a:pt x="6075166" y="3078367"/>
                </a:cubicBezTo>
                <a:cubicBezTo>
                  <a:pt x="5985266" y="3038288"/>
                  <a:pt x="5929502" y="3113938"/>
                  <a:pt x="5859314" y="3139490"/>
                </a:cubicBezTo>
                <a:cubicBezTo>
                  <a:pt x="5831912" y="3149510"/>
                  <a:pt x="5795857" y="3163538"/>
                  <a:pt x="5800183" y="3195101"/>
                </a:cubicBezTo>
                <a:cubicBezTo>
                  <a:pt x="5804030" y="3234680"/>
                  <a:pt x="5844410" y="3260231"/>
                  <a:pt x="5882870" y="3252215"/>
                </a:cubicBezTo>
                <a:cubicBezTo>
                  <a:pt x="6002574" y="3227164"/>
                  <a:pt x="6109777" y="3283277"/>
                  <a:pt x="6232848" y="3274760"/>
                </a:cubicBezTo>
                <a:cubicBezTo>
                  <a:pt x="6125643" y="3298808"/>
                  <a:pt x="6018918" y="3323358"/>
                  <a:pt x="5911715" y="3347407"/>
                </a:cubicBezTo>
                <a:cubicBezTo>
                  <a:pt x="6070839" y="3366444"/>
                  <a:pt x="6227559" y="3332376"/>
                  <a:pt x="6384279" y="3312836"/>
                </a:cubicBezTo>
                <a:cubicBezTo>
                  <a:pt x="6434757" y="3306824"/>
                  <a:pt x="6513117" y="3260732"/>
                  <a:pt x="6526097" y="3325362"/>
                </a:cubicBezTo>
                <a:cubicBezTo>
                  <a:pt x="6534750" y="3368448"/>
                  <a:pt x="6450622" y="3371454"/>
                  <a:pt x="6403028" y="3383478"/>
                </a:cubicBezTo>
                <a:cubicBezTo>
                  <a:pt x="6192945" y="3435081"/>
                  <a:pt x="5979497" y="3465141"/>
                  <a:pt x="5767013" y="3500713"/>
                </a:cubicBezTo>
                <a:cubicBezTo>
                  <a:pt x="5746822" y="3504220"/>
                  <a:pt x="5720381" y="3501214"/>
                  <a:pt x="5706920" y="3511233"/>
                </a:cubicBezTo>
                <a:cubicBezTo>
                  <a:pt x="5598272" y="3591895"/>
                  <a:pt x="5460782" y="3618449"/>
                  <a:pt x="5310793" y="3677066"/>
                </a:cubicBezTo>
                <a:cubicBezTo>
                  <a:pt x="5405498" y="3704622"/>
                  <a:pt x="5469435" y="3648007"/>
                  <a:pt x="5548276" y="3660533"/>
                </a:cubicBezTo>
                <a:cubicBezTo>
                  <a:pt x="5467993" y="3721154"/>
                  <a:pt x="5374730" y="3732677"/>
                  <a:pt x="5293005" y="3765743"/>
                </a:cubicBezTo>
                <a:cubicBezTo>
                  <a:pt x="5234355" y="3789291"/>
                  <a:pt x="5016580" y="3862938"/>
                  <a:pt x="4983410" y="3883981"/>
                </a:cubicBezTo>
                <a:cubicBezTo>
                  <a:pt x="4883416" y="3949110"/>
                  <a:pt x="4756501" y="3979672"/>
                  <a:pt x="4674775" y="4068850"/>
                </a:cubicBezTo>
                <a:cubicBezTo>
                  <a:pt x="4617087" y="4131477"/>
                  <a:pt x="4520939" y="4119952"/>
                  <a:pt x="4453155" y="4163539"/>
                </a:cubicBezTo>
                <a:cubicBezTo>
                  <a:pt x="4429119" y="4204622"/>
                  <a:pt x="4475751" y="4215143"/>
                  <a:pt x="4492095" y="4237188"/>
                </a:cubicBezTo>
                <a:cubicBezTo>
                  <a:pt x="4513728" y="4266746"/>
                  <a:pt x="4475269" y="4283280"/>
                  <a:pt x="4464213" y="4318851"/>
                </a:cubicBezTo>
                <a:cubicBezTo>
                  <a:pt x="4591608" y="4278771"/>
                  <a:pt x="4713234" y="4255223"/>
                  <a:pt x="4857456" y="4241696"/>
                </a:cubicBezTo>
                <a:cubicBezTo>
                  <a:pt x="4809862" y="4299311"/>
                  <a:pt x="4752174" y="4274261"/>
                  <a:pt x="4713234" y="4295303"/>
                </a:cubicBezTo>
                <a:cubicBezTo>
                  <a:pt x="4687756" y="4308830"/>
                  <a:pt x="4648816" y="4314843"/>
                  <a:pt x="4656026" y="4348410"/>
                </a:cubicBezTo>
                <a:cubicBezTo>
                  <a:pt x="4661795" y="4374963"/>
                  <a:pt x="4694486" y="4371456"/>
                  <a:pt x="4718523" y="4368951"/>
                </a:cubicBezTo>
                <a:cubicBezTo>
                  <a:pt x="4810825" y="4359433"/>
                  <a:pt x="4900722" y="4356425"/>
                  <a:pt x="4989178" y="4420054"/>
                </a:cubicBezTo>
                <a:cubicBezTo>
                  <a:pt x="4764193" y="4512739"/>
                  <a:pt x="4505557" y="4473661"/>
                  <a:pt x="4304127" y="4609933"/>
                </a:cubicBezTo>
                <a:cubicBezTo>
                  <a:pt x="4332491" y="4652018"/>
                  <a:pt x="4372871" y="4629473"/>
                  <a:pt x="4402677" y="4624463"/>
                </a:cubicBezTo>
                <a:cubicBezTo>
                  <a:pt x="4598338" y="4590394"/>
                  <a:pt x="5297331" y="4651016"/>
                  <a:pt x="5398287" y="4608430"/>
                </a:cubicBezTo>
                <a:cubicBezTo>
                  <a:pt x="5460301" y="4582379"/>
                  <a:pt x="5525682" y="4569853"/>
                  <a:pt x="5592504" y="4585886"/>
                </a:cubicBezTo>
                <a:cubicBezTo>
                  <a:pt x="5656923" y="4601416"/>
                  <a:pt x="5640578" y="4819353"/>
                  <a:pt x="5411266" y="4964142"/>
                </a:cubicBezTo>
                <a:cubicBezTo>
                  <a:pt x="5378575" y="4984684"/>
                  <a:pt x="5524721" y="5014244"/>
                  <a:pt x="5480493" y="5031277"/>
                </a:cubicBezTo>
                <a:cubicBezTo>
                  <a:pt x="5445880" y="5044804"/>
                  <a:pt x="5276179" y="5037289"/>
                  <a:pt x="5233393" y="5047810"/>
                </a:cubicBezTo>
                <a:cubicBezTo>
                  <a:pt x="5216567" y="5052318"/>
                  <a:pt x="4701216" y="5221157"/>
                  <a:pt x="4750251" y="5256728"/>
                </a:cubicBezTo>
                <a:cubicBezTo>
                  <a:pt x="4896877" y="5363441"/>
                  <a:pt x="5388190" y="5558833"/>
                  <a:pt x="4508440" y="5624965"/>
                </a:cubicBezTo>
                <a:cubicBezTo>
                  <a:pt x="4536323" y="5663542"/>
                  <a:pt x="4613241" y="5638994"/>
                  <a:pt x="4602665" y="5706629"/>
                </a:cubicBezTo>
                <a:cubicBezTo>
                  <a:pt x="4485845" y="5743202"/>
                  <a:pt x="4350758" y="5741198"/>
                  <a:pt x="4215189" y="5797811"/>
                </a:cubicBezTo>
                <a:cubicBezTo>
                  <a:pt x="4276245" y="5838893"/>
                  <a:pt x="4346432" y="5813844"/>
                  <a:pt x="4407966" y="5826870"/>
                </a:cubicBezTo>
                <a:cubicBezTo>
                  <a:pt x="4373353" y="5878473"/>
                  <a:pt x="4313741" y="5870457"/>
                  <a:pt x="4265186" y="5881478"/>
                </a:cubicBezTo>
                <a:cubicBezTo>
                  <a:pt x="4220479" y="5892001"/>
                  <a:pt x="4125774" y="5981680"/>
                  <a:pt x="4145964" y="5977170"/>
                </a:cubicBezTo>
                <a:cubicBezTo>
                  <a:pt x="4332971" y="5937091"/>
                  <a:pt x="4522862" y="5948113"/>
                  <a:pt x="4710350" y="5909035"/>
                </a:cubicBezTo>
                <a:cubicBezTo>
                  <a:pt x="4772366" y="5896009"/>
                  <a:pt x="4842554" y="5870958"/>
                  <a:pt x="4870916" y="5949616"/>
                </a:cubicBezTo>
                <a:cubicBezTo>
                  <a:pt x="4879571" y="5972663"/>
                  <a:pt x="4873320" y="5980177"/>
                  <a:pt x="4960333" y="5949115"/>
                </a:cubicBezTo>
                <a:cubicBezTo>
                  <a:pt x="4994466" y="5937091"/>
                  <a:pt x="5039656" y="5924065"/>
                  <a:pt x="5073788" y="5953623"/>
                </a:cubicBezTo>
                <a:cubicBezTo>
                  <a:pt x="5052154" y="5990698"/>
                  <a:pt x="5010331" y="5979675"/>
                  <a:pt x="4979084" y="5990197"/>
                </a:cubicBezTo>
                <a:cubicBezTo>
                  <a:pt x="4896397" y="6017250"/>
                  <a:pt x="5180513" y="6120457"/>
                  <a:pt x="5100228" y="6151519"/>
                </a:cubicBezTo>
                <a:cubicBezTo>
                  <a:pt x="4935817" y="6215148"/>
                  <a:pt x="4832938" y="6196611"/>
                  <a:pt x="4666602" y="6266250"/>
                </a:cubicBezTo>
                <a:cubicBezTo>
                  <a:pt x="4723331" y="6264746"/>
                  <a:pt x="4706024" y="6288795"/>
                  <a:pt x="4762750" y="6288795"/>
                </a:cubicBezTo>
                <a:cubicBezTo>
                  <a:pt x="4788229" y="6288795"/>
                  <a:pt x="4815151" y="6294807"/>
                  <a:pt x="4815151" y="6322363"/>
                </a:cubicBezTo>
                <a:cubicBezTo>
                  <a:pt x="4815151" y="6348414"/>
                  <a:pt x="4516613" y="6491199"/>
                  <a:pt x="4558918" y="6504727"/>
                </a:cubicBezTo>
                <a:cubicBezTo>
                  <a:pt x="4674295" y="6541299"/>
                  <a:pt x="4970431" y="6429075"/>
                  <a:pt x="4899280" y="6480679"/>
                </a:cubicBezTo>
                <a:cubicBezTo>
                  <a:pt x="4791114" y="6559337"/>
                  <a:pt x="4774769" y="6574868"/>
                  <a:pt x="4692563" y="6586391"/>
                </a:cubicBezTo>
                <a:cubicBezTo>
                  <a:pt x="4621894" y="6596411"/>
                  <a:pt x="4373353" y="6816352"/>
                  <a:pt x="4303645" y="6834888"/>
                </a:cubicBezTo>
                <a:cubicBezTo>
                  <a:pt x="4288262" y="6838896"/>
                  <a:pt x="4291687" y="6845065"/>
                  <a:pt x="4307829" y="6852361"/>
                </a:cubicBezTo>
                <a:lnTo>
                  <a:pt x="4323786" y="6858000"/>
                </a:lnTo>
                <a:lnTo>
                  <a:pt x="0" y="6858000"/>
                </a:lnTo>
                <a:close/>
              </a:path>
            </a:pathLst>
          </a:custGeom>
        </p:spPr>
      </p:pic>
      <p:sp>
        <p:nvSpPr>
          <p:cNvPr id="2" name="TextBox 1">
            <a:extLst>
              <a:ext uri="{FF2B5EF4-FFF2-40B4-BE49-F238E27FC236}">
                <a16:creationId xmlns:a16="http://schemas.microsoft.com/office/drawing/2014/main" id="{BD085B65-AC17-3DF9-2CC0-E4DA40FFCB44}"/>
              </a:ext>
            </a:extLst>
          </p:cNvPr>
          <p:cNvSpPr txBox="1"/>
          <p:nvPr/>
        </p:nvSpPr>
        <p:spPr>
          <a:xfrm>
            <a:off x="5624257" y="3580355"/>
            <a:ext cx="6126197" cy="1647825"/>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Aft>
                <a:spcPts val="600"/>
              </a:spcAft>
            </a:pPr>
            <a:r>
              <a:rPr lang="en-US" sz="3600" dirty="0">
                <a:latin typeface="Modern Love Caps"/>
                <a:cs typeface="Calibri"/>
              </a:rPr>
              <a:t>Generation restoration </a:t>
            </a:r>
          </a:p>
          <a:p>
            <a:pPr>
              <a:lnSpc>
                <a:spcPct val="90000"/>
              </a:lnSpc>
              <a:spcAft>
                <a:spcPts val="600"/>
              </a:spcAft>
            </a:pPr>
            <a:r>
              <a:rPr lang="en-US" sz="2400" dirty="0">
                <a:latin typeface="Calibri"/>
                <a:cs typeface="Calibri"/>
              </a:rPr>
              <a:t>Take a moment to identify one practical step you can take to care for the environment, such as reducing waste, conserving water, or participating in a local clean-up effort. </a:t>
            </a:r>
            <a:endParaRPr lang="en-US" sz="2400"/>
          </a:p>
          <a:p>
            <a:pPr indent="-228600">
              <a:lnSpc>
                <a:spcPct val="90000"/>
              </a:lnSpc>
              <a:spcAft>
                <a:spcPts val="600"/>
              </a:spcAft>
              <a:buFont typeface="Arial" panose="020B0604020202020204" pitchFamily="34" charset="0"/>
              <a:buChar char="•"/>
            </a:pPr>
            <a:endParaRPr lang="en-US" sz="2400" dirty="0">
              <a:latin typeface="Calibri"/>
              <a:cs typeface="Calibri"/>
            </a:endParaRPr>
          </a:p>
          <a:p>
            <a:pPr>
              <a:lnSpc>
                <a:spcPct val="90000"/>
              </a:lnSpc>
              <a:spcAft>
                <a:spcPts val="600"/>
              </a:spcAft>
            </a:pPr>
            <a:r>
              <a:rPr lang="en-US" sz="2400" dirty="0">
                <a:latin typeface="Calibri"/>
                <a:cs typeface="Calibri"/>
              </a:rPr>
              <a:t>Write this commitment on a piece of paper and place it in a visible spot as a daily reminder.</a:t>
            </a:r>
          </a:p>
        </p:txBody>
      </p:sp>
    </p:spTree>
    <p:extLst>
      <p:ext uri="{BB962C8B-B14F-4D97-AF65-F5344CB8AC3E}">
        <p14:creationId xmlns:p14="http://schemas.microsoft.com/office/powerpoint/2010/main" val="65474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4" descr="Background pattern&#10;&#10;Description automatically generated">
            <a:extLst>
              <a:ext uri="{FF2B5EF4-FFF2-40B4-BE49-F238E27FC236}">
                <a16:creationId xmlns:a16="http://schemas.microsoft.com/office/drawing/2014/main" id="{8F486A1F-D978-C172-BAFD-49027AB98A0E}"/>
              </a:ext>
            </a:extLst>
          </p:cNvPr>
          <p:cNvPicPr>
            <a:picLocks noChangeAspect="1"/>
          </p:cNvPicPr>
          <p:nvPr/>
        </p:nvPicPr>
        <p:blipFill rotWithShape="1">
          <a:blip r:embed="rId2"/>
          <a:srcRect l="57308" r="13146"/>
          <a:stretch/>
        </p:blipFill>
        <p:spPr>
          <a:xfrm>
            <a:off x="20" y="1"/>
            <a:ext cx="4052522" cy="6858000"/>
          </a:xfrm>
          <a:custGeom>
            <a:avLst/>
            <a:gdLst/>
            <a:ahLst/>
            <a:cxnLst/>
            <a:rect l="l" t="t" r="r" b="b"/>
            <a:pathLst>
              <a:path w="4052542" h="6858000">
                <a:moveTo>
                  <a:pt x="0" y="0"/>
                </a:moveTo>
                <a:lnTo>
                  <a:pt x="4020923" y="0"/>
                </a:lnTo>
                <a:lnTo>
                  <a:pt x="4022656" y="14697"/>
                </a:lnTo>
                <a:cubicBezTo>
                  <a:pt x="4037606" y="98462"/>
                  <a:pt x="4035072" y="183369"/>
                  <a:pt x="4039126" y="267642"/>
                </a:cubicBezTo>
                <a:cubicBezTo>
                  <a:pt x="4043941" y="370699"/>
                  <a:pt x="4037860" y="474136"/>
                  <a:pt x="4035579" y="577446"/>
                </a:cubicBezTo>
                <a:cubicBezTo>
                  <a:pt x="4033805" y="665399"/>
                  <a:pt x="4025063" y="753226"/>
                  <a:pt x="4027724" y="841306"/>
                </a:cubicBezTo>
                <a:cubicBezTo>
                  <a:pt x="4027914" y="844352"/>
                  <a:pt x="4027914" y="847398"/>
                  <a:pt x="4027724" y="850444"/>
                </a:cubicBezTo>
                <a:cubicBezTo>
                  <a:pt x="4019615" y="947281"/>
                  <a:pt x="4019615" y="1044626"/>
                  <a:pt x="4027724" y="1141464"/>
                </a:cubicBezTo>
                <a:cubicBezTo>
                  <a:pt x="4030296" y="1181772"/>
                  <a:pt x="4029574" y="1222221"/>
                  <a:pt x="4025570" y="1262415"/>
                </a:cubicBezTo>
                <a:cubicBezTo>
                  <a:pt x="4021769" y="1313563"/>
                  <a:pt x="4009606" y="1365472"/>
                  <a:pt x="4018348" y="1416238"/>
                </a:cubicBezTo>
                <a:cubicBezTo>
                  <a:pt x="4024037" y="1458058"/>
                  <a:pt x="4027166" y="1500194"/>
                  <a:pt x="4027724" y="1542394"/>
                </a:cubicBezTo>
                <a:cubicBezTo>
                  <a:pt x="4032158" y="1636820"/>
                  <a:pt x="4027977" y="1731753"/>
                  <a:pt x="4026330" y="1826433"/>
                </a:cubicBezTo>
                <a:cubicBezTo>
                  <a:pt x="4024556" y="1936724"/>
                  <a:pt x="4027344" y="2047015"/>
                  <a:pt x="4018475" y="2157432"/>
                </a:cubicBezTo>
                <a:cubicBezTo>
                  <a:pt x="4013597" y="2246629"/>
                  <a:pt x="4013597" y="2336029"/>
                  <a:pt x="4018475" y="2425226"/>
                </a:cubicBezTo>
                <a:cubicBezTo>
                  <a:pt x="4020882" y="2506961"/>
                  <a:pt x="4033172" y="2587934"/>
                  <a:pt x="4031145" y="2670557"/>
                </a:cubicBezTo>
                <a:cubicBezTo>
                  <a:pt x="4028737" y="2766886"/>
                  <a:pt x="4017335" y="2862962"/>
                  <a:pt x="4020882" y="2959546"/>
                </a:cubicBezTo>
                <a:cubicBezTo>
                  <a:pt x="4022529" y="3005617"/>
                  <a:pt x="4022656" y="3051688"/>
                  <a:pt x="4023543" y="3097758"/>
                </a:cubicBezTo>
                <a:cubicBezTo>
                  <a:pt x="4024683" y="3153221"/>
                  <a:pt x="4034692" y="3208556"/>
                  <a:pt x="4029117" y="3263892"/>
                </a:cubicBezTo>
                <a:cubicBezTo>
                  <a:pt x="4019869" y="3356161"/>
                  <a:pt x="3995923" y="3446906"/>
                  <a:pt x="4010873" y="3541459"/>
                </a:cubicBezTo>
                <a:cubicBezTo>
                  <a:pt x="4019108" y="3593495"/>
                  <a:pt x="4028357" y="3645658"/>
                  <a:pt x="4033172" y="3698201"/>
                </a:cubicBezTo>
                <a:cubicBezTo>
                  <a:pt x="4037353" y="3745160"/>
                  <a:pt x="4047868" y="3792881"/>
                  <a:pt x="4039886" y="3839586"/>
                </a:cubicBezTo>
                <a:cubicBezTo>
                  <a:pt x="4033045" y="3879565"/>
                  <a:pt x="4036592" y="3919544"/>
                  <a:pt x="4031271" y="3959523"/>
                </a:cubicBezTo>
                <a:cubicBezTo>
                  <a:pt x="4024303" y="4011939"/>
                  <a:pt x="4020629" y="4065244"/>
                  <a:pt x="4015308" y="4118042"/>
                </a:cubicBezTo>
                <a:cubicBezTo>
                  <a:pt x="4010620" y="4165889"/>
                  <a:pt x="4006946" y="4213610"/>
                  <a:pt x="4019615" y="4258539"/>
                </a:cubicBezTo>
                <a:cubicBezTo>
                  <a:pt x="4050656" y="4371622"/>
                  <a:pt x="4033679" y="4484070"/>
                  <a:pt x="4022023" y="4596391"/>
                </a:cubicBezTo>
                <a:cubicBezTo>
                  <a:pt x="4016321" y="4650965"/>
                  <a:pt x="4007959" y="4708712"/>
                  <a:pt x="4020629" y="4758718"/>
                </a:cubicBezTo>
                <a:cubicBezTo>
                  <a:pt x="4043941" y="4847432"/>
                  <a:pt x="4025697" y="4931705"/>
                  <a:pt x="4015561" y="5016866"/>
                </a:cubicBezTo>
                <a:cubicBezTo>
                  <a:pt x="4003335" y="5100174"/>
                  <a:pt x="4005096" y="5184929"/>
                  <a:pt x="4020756" y="5267654"/>
                </a:cubicBezTo>
                <a:cubicBezTo>
                  <a:pt x="4033172" y="5326035"/>
                  <a:pt x="4033172" y="5385432"/>
                  <a:pt x="4034692" y="5444194"/>
                </a:cubicBezTo>
                <a:cubicBezTo>
                  <a:pt x="4035579" y="5481001"/>
                  <a:pt x="4022023" y="5518441"/>
                  <a:pt x="4013027" y="5555120"/>
                </a:cubicBezTo>
                <a:cubicBezTo>
                  <a:pt x="3996937" y="5621371"/>
                  <a:pt x="3991109" y="5688636"/>
                  <a:pt x="4013027" y="5753237"/>
                </a:cubicBezTo>
                <a:cubicBezTo>
                  <a:pt x="4043561" y="5842713"/>
                  <a:pt x="4061045" y="5932189"/>
                  <a:pt x="4048375" y="6026870"/>
                </a:cubicBezTo>
                <a:cubicBezTo>
                  <a:pt x="4041027" y="6085251"/>
                  <a:pt x="4039380" y="6144902"/>
                  <a:pt x="4028357" y="6202522"/>
                </a:cubicBezTo>
                <a:cubicBezTo>
                  <a:pt x="4010240" y="6298091"/>
                  <a:pt x="4016701" y="6393024"/>
                  <a:pt x="4031145" y="6487196"/>
                </a:cubicBezTo>
                <a:cubicBezTo>
                  <a:pt x="4041293" y="6565885"/>
                  <a:pt x="4042395" y="6645474"/>
                  <a:pt x="4034439" y="6724403"/>
                </a:cubicBezTo>
                <a:lnTo>
                  <a:pt x="4025206" y="6858000"/>
                </a:lnTo>
                <a:lnTo>
                  <a:pt x="0" y="6858000"/>
                </a:lnTo>
                <a:close/>
              </a:path>
            </a:pathLst>
          </a:custGeom>
        </p:spPr>
      </p:pic>
      <p:sp>
        <p:nvSpPr>
          <p:cNvPr id="3" name="Content Placeholder 2">
            <a:extLst>
              <a:ext uri="{FF2B5EF4-FFF2-40B4-BE49-F238E27FC236}">
                <a16:creationId xmlns:a16="http://schemas.microsoft.com/office/drawing/2014/main" id="{2FB38037-DD6D-431C-2BF4-3F93261C4F09}"/>
              </a:ext>
            </a:extLst>
          </p:cNvPr>
          <p:cNvSpPr>
            <a:spLocks noGrp="1"/>
          </p:cNvSpPr>
          <p:nvPr>
            <p:ph idx="1"/>
          </p:nvPr>
        </p:nvSpPr>
        <p:spPr>
          <a:xfrm>
            <a:off x="4654296" y="2706624"/>
            <a:ext cx="6894576" cy="3483864"/>
          </a:xfrm>
        </p:spPr>
        <p:txBody>
          <a:bodyPr vert="horz" lIns="91440" tIns="45720" rIns="91440" bIns="45720" rtlCol="0" anchor="t">
            <a:normAutofit fontScale="92500" lnSpcReduction="10000"/>
          </a:bodyPr>
          <a:lstStyle/>
          <a:p>
            <a:pPr marL="0" indent="0">
              <a:spcBef>
                <a:spcPts val="500"/>
              </a:spcBef>
              <a:buNone/>
            </a:pPr>
            <a:r>
              <a:rPr lang="en-US" dirty="0">
                <a:solidFill>
                  <a:srgbClr val="0D0D0D"/>
                </a:solidFill>
                <a:latin typeface="Modern Love Caps"/>
                <a:ea typeface="Söhne"/>
                <a:cs typeface="Söhne"/>
              </a:rPr>
              <a:t>Loving God,</a:t>
            </a:r>
          </a:p>
          <a:p>
            <a:pPr marL="0" indent="0">
              <a:spcBef>
                <a:spcPts val="500"/>
              </a:spcBef>
              <a:buNone/>
            </a:pPr>
            <a:endParaRPr lang="en-US">
              <a:solidFill>
                <a:srgbClr val="0D0D0D"/>
              </a:solidFill>
              <a:latin typeface="Calibri"/>
              <a:ea typeface="Söhne"/>
              <a:cs typeface="Söhne"/>
            </a:endParaRPr>
          </a:p>
          <a:p>
            <a:pPr marL="0" indent="0">
              <a:spcBef>
                <a:spcPts val="500"/>
              </a:spcBef>
              <a:buNone/>
            </a:pPr>
            <a:r>
              <a:rPr lang="en-US" dirty="0">
                <a:solidFill>
                  <a:srgbClr val="0D0D0D"/>
                </a:solidFill>
                <a:latin typeface="Calibri"/>
                <a:ea typeface="Calibri"/>
                <a:cs typeface="Calibri"/>
              </a:rPr>
              <a:t>We thank you for the goodness of your creation. Help us to be good stewards of the earth, caring for it with respect and love. May our actions reflect our gratitude for the beauty and bounty you have given us. </a:t>
            </a:r>
            <a:endParaRPr lang="en-US"/>
          </a:p>
          <a:p>
            <a:pPr marL="0" indent="0">
              <a:spcBef>
                <a:spcPts val="500"/>
              </a:spcBef>
              <a:buNone/>
            </a:pPr>
            <a:endParaRPr lang="en-US">
              <a:solidFill>
                <a:srgbClr val="0D0D0D"/>
              </a:solidFill>
              <a:latin typeface="Modern Love Caps"/>
              <a:cs typeface="Calibri"/>
            </a:endParaRPr>
          </a:p>
          <a:p>
            <a:pPr marL="0" indent="0">
              <a:spcBef>
                <a:spcPts val="500"/>
              </a:spcBef>
              <a:buNone/>
            </a:pPr>
            <a:r>
              <a:rPr lang="en-US" dirty="0">
                <a:solidFill>
                  <a:srgbClr val="0D0D0D"/>
                </a:solidFill>
                <a:latin typeface="Modern Love Caps"/>
                <a:cs typeface="Calibri"/>
              </a:rPr>
              <a:t>Amen</a:t>
            </a:r>
            <a:endParaRPr lang="en-US" dirty="0" err="1">
              <a:solidFill>
                <a:srgbClr val="0D0D0D"/>
              </a:solidFill>
              <a:latin typeface="Modern Love Caps"/>
              <a:cs typeface="Calibri"/>
            </a:endParaRPr>
          </a:p>
        </p:txBody>
      </p:sp>
      <p:sp>
        <p:nvSpPr>
          <p:cNvPr id="2" name="TextBox 1">
            <a:extLst>
              <a:ext uri="{FF2B5EF4-FFF2-40B4-BE49-F238E27FC236}">
                <a16:creationId xmlns:a16="http://schemas.microsoft.com/office/drawing/2014/main" id="{1148F551-1112-1665-29A7-DE31883AD870}"/>
              </a:ext>
            </a:extLst>
          </p:cNvPr>
          <p:cNvSpPr txBox="1"/>
          <p:nvPr/>
        </p:nvSpPr>
        <p:spPr>
          <a:xfrm>
            <a:off x="4613072" y="1084896"/>
            <a:ext cx="5785184"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6000">
                <a:solidFill>
                  <a:srgbClr val="000000"/>
                </a:solidFill>
                <a:latin typeface="Modern Love Caps"/>
                <a:cs typeface="Calibri"/>
              </a:rPr>
              <a:t>PRAYER</a:t>
            </a:r>
            <a:endParaRPr lang="en-US" sz="6000">
              <a:solidFill>
                <a:srgbClr val="000000"/>
              </a:solidFill>
              <a:latin typeface="Modern Love Caps"/>
            </a:endParaRPr>
          </a:p>
        </p:txBody>
      </p:sp>
    </p:spTree>
    <p:extLst>
      <p:ext uri="{BB962C8B-B14F-4D97-AF65-F5344CB8AC3E}">
        <p14:creationId xmlns:p14="http://schemas.microsoft.com/office/powerpoint/2010/main" val="13805956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1" descr="750+ Tropical Beach Pictures | Download Free Images on Unsplash">
            <a:extLst>
              <a:ext uri="{FF2B5EF4-FFF2-40B4-BE49-F238E27FC236}">
                <a16:creationId xmlns:a16="http://schemas.microsoft.com/office/drawing/2014/main" id="{293930F7-C793-5256-0A83-AA62EDA8548F}"/>
              </a:ext>
            </a:extLst>
          </p:cNvPr>
          <p:cNvPicPr>
            <a:picLocks noChangeAspect="1"/>
          </p:cNvPicPr>
          <p:nvPr/>
        </p:nvPicPr>
        <p:blipFill rotWithShape="1">
          <a:blip r:embed="rId2"/>
          <a:srcRect t="6996" b="8433"/>
          <a:stretch/>
        </p:blipFill>
        <p:spPr>
          <a:xfrm>
            <a:off x="20" y="1282"/>
            <a:ext cx="12191980" cy="6856718"/>
          </a:xfrm>
          <a:prstGeom prst="rect">
            <a:avLst/>
          </a:prstGeom>
        </p:spPr>
      </p:pic>
      <p:sp>
        <p:nvSpPr>
          <p:cNvPr id="4" name="Rectangle 3">
            <a:extLst>
              <a:ext uri="{FF2B5EF4-FFF2-40B4-BE49-F238E27FC236}">
                <a16:creationId xmlns:a16="http://schemas.microsoft.com/office/drawing/2014/main" id="{A4D97F26-B0D5-C426-7608-0D84DE39FE1D}"/>
              </a:ext>
            </a:extLst>
          </p:cNvPr>
          <p:cNvSpPr/>
          <p:nvPr/>
        </p:nvSpPr>
        <p:spPr>
          <a:xfrm>
            <a:off x="10438" y="0"/>
            <a:ext cx="12181561" cy="6878876"/>
          </a:xfrm>
          <a:prstGeom prst="rect">
            <a:avLst/>
          </a:prstGeom>
          <a:solidFill>
            <a:srgbClr val="FFFAFA">
              <a:alpha val="4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CDBE482B-34F6-F7CF-50C2-DFD93D37DB3A}"/>
              </a:ext>
            </a:extLst>
          </p:cNvPr>
          <p:cNvSpPr txBox="1"/>
          <p:nvPr/>
        </p:nvSpPr>
        <p:spPr>
          <a:xfrm>
            <a:off x="636739" y="2557397"/>
            <a:ext cx="10928958"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000" dirty="0">
                <a:solidFill>
                  <a:srgbClr val="0D0D0D"/>
                </a:solidFill>
                <a:latin typeface="Modern Love"/>
                <a:ea typeface="+mn-lt"/>
                <a:cs typeface="+mn-lt"/>
              </a:rPr>
              <a:t>“What shall I return to the Lord for all his goodness to me?”</a:t>
            </a:r>
            <a:endParaRPr lang="en-US" sz="4000">
              <a:latin typeface="Modern Love"/>
            </a:endParaRPr>
          </a:p>
        </p:txBody>
      </p:sp>
      <p:sp>
        <p:nvSpPr>
          <p:cNvPr id="5" name="TextBox 4">
            <a:extLst>
              <a:ext uri="{FF2B5EF4-FFF2-40B4-BE49-F238E27FC236}">
                <a16:creationId xmlns:a16="http://schemas.microsoft.com/office/drawing/2014/main" id="{987C9C16-532A-5D33-593D-772EAE81C1AC}"/>
              </a:ext>
            </a:extLst>
          </p:cNvPr>
          <p:cNvSpPr txBox="1"/>
          <p:nvPr/>
        </p:nvSpPr>
        <p:spPr>
          <a:xfrm>
            <a:off x="10437" y="0"/>
            <a:ext cx="12191999"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dirty="0">
                <a:latin typeface="Modern Love Caps"/>
              </a:rPr>
              <a:t>THOUGHTS AND PRAYERS 3RD – 7TH JUNE </a:t>
            </a:r>
            <a:endParaRPr lang="en-US" sz="3200"/>
          </a:p>
        </p:txBody>
      </p:sp>
      <p:sp>
        <p:nvSpPr>
          <p:cNvPr id="6" name="TextBox 5">
            <a:extLst>
              <a:ext uri="{FF2B5EF4-FFF2-40B4-BE49-F238E27FC236}">
                <a16:creationId xmlns:a16="http://schemas.microsoft.com/office/drawing/2014/main" id="{CAEBB678-99DD-4620-A8FA-79F04E2BAE34}"/>
              </a:ext>
            </a:extLst>
          </p:cNvPr>
          <p:cNvSpPr txBox="1"/>
          <p:nvPr/>
        </p:nvSpPr>
        <p:spPr>
          <a:xfrm>
            <a:off x="-2" y="6273451"/>
            <a:ext cx="12191999"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dirty="0">
                <a:latin typeface="Modern Love Caps"/>
              </a:rPr>
              <a:t>THEME OF THE WEEK: GOODNESS</a:t>
            </a:r>
            <a:endParaRPr lang="en-US" dirty="0"/>
          </a:p>
        </p:txBody>
      </p:sp>
    </p:spTree>
    <p:extLst>
      <p:ext uri="{BB962C8B-B14F-4D97-AF65-F5344CB8AC3E}">
        <p14:creationId xmlns:p14="http://schemas.microsoft.com/office/powerpoint/2010/main" val="22923189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rticle of Faith: The goodness of God, By Femi Aribisala">
            <a:extLst>
              <a:ext uri="{FF2B5EF4-FFF2-40B4-BE49-F238E27FC236}">
                <a16:creationId xmlns:a16="http://schemas.microsoft.com/office/drawing/2014/main" id="{10E1D8C2-7A26-25EF-FC34-91217E35C718}"/>
              </a:ext>
            </a:extLst>
          </p:cNvPr>
          <p:cNvPicPr>
            <a:picLocks noChangeAspect="1"/>
          </p:cNvPicPr>
          <p:nvPr/>
        </p:nvPicPr>
        <p:blipFill rotWithShape="1">
          <a:blip r:embed="rId2"/>
          <a:srcRect t="21310" r="-2" b="24582"/>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2" name="TextBox 1">
            <a:extLst>
              <a:ext uri="{FF2B5EF4-FFF2-40B4-BE49-F238E27FC236}">
                <a16:creationId xmlns:a16="http://schemas.microsoft.com/office/drawing/2014/main" id="{3A9A6C2C-F747-7FEB-893C-702FEDFE75F8}"/>
              </a:ext>
            </a:extLst>
          </p:cNvPr>
          <p:cNvSpPr txBox="1"/>
          <p:nvPr/>
        </p:nvSpPr>
        <p:spPr>
          <a:xfrm>
            <a:off x="361790" y="4076439"/>
            <a:ext cx="11472864" cy="2452687"/>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lnSpcReduction="10000"/>
          </a:bodyPr>
          <a:lstStyle/>
          <a:p>
            <a:pPr>
              <a:lnSpc>
                <a:spcPct val="90000"/>
              </a:lnSpc>
              <a:spcAft>
                <a:spcPts val="600"/>
              </a:spcAft>
            </a:pPr>
            <a:r>
              <a:rPr lang="en-US" sz="2000" dirty="0">
                <a:latin typeface="Calibri"/>
                <a:cs typeface="Calibri"/>
              </a:rPr>
              <a:t>The verse from </a:t>
            </a:r>
            <a:r>
              <a:rPr lang="en-US" sz="2800" dirty="0">
                <a:solidFill>
                  <a:srgbClr val="31587C"/>
                </a:solidFill>
                <a:latin typeface="Modern Love Caps"/>
                <a:cs typeface="Calibri"/>
              </a:rPr>
              <a:t>Psalm 116:12, “What shall I return to the Lord for all his goodness to me?”</a:t>
            </a:r>
            <a:r>
              <a:rPr lang="en-US" sz="2000" dirty="0">
                <a:solidFill>
                  <a:srgbClr val="31587C"/>
                </a:solidFill>
                <a:latin typeface="Calibri"/>
                <a:cs typeface="Calibri"/>
              </a:rPr>
              <a:t> </a:t>
            </a:r>
            <a:r>
              <a:rPr lang="en-US" sz="2000" dirty="0">
                <a:latin typeface="Calibri"/>
                <a:cs typeface="Calibri"/>
              </a:rPr>
              <a:t>invites us to consider how we can respond to God's abundant goodness and blessings in our lives. This question encourages us to reflect on the many ways God has shown His love and goodness and challenges us to think about how we can give back.</a:t>
            </a:r>
            <a:endParaRPr lang="en-US" sz="2800" dirty="0">
              <a:latin typeface="Calibri"/>
              <a:cs typeface="Calibri"/>
            </a:endParaRPr>
          </a:p>
          <a:p>
            <a:pPr indent="-228600">
              <a:lnSpc>
                <a:spcPct val="90000"/>
              </a:lnSpc>
              <a:spcAft>
                <a:spcPts val="600"/>
              </a:spcAft>
              <a:buFont typeface="Arial" panose="020B0604020202020204" pitchFamily="34" charset="0"/>
              <a:buChar char="•"/>
            </a:pPr>
            <a:endParaRPr lang="en-US" sz="2000">
              <a:latin typeface="Calibri"/>
              <a:cs typeface="Calibri"/>
            </a:endParaRPr>
          </a:p>
          <a:p>
            <a:pPr>
              <a:lnSpc>
                <a:spcPct val="90000"/>
              </a:lnSpc>
              <a:spcAft>
                <a:spcPts val="600"/>
              </a:spcAft>
            </a:pPr>
            <a:r>
              <a:rPr lang="en-US" sz="2000" dirty="0">
                <a:latin typeface="Calibri"/>
                <a:cs typeface="Calibri"/>
              </a:rPr>
              <a:t>To return something to the Lord means to live in gratitude and to use our blessings to do good in the world. This can involve acts of kindness, service to others, and living a life that reflects God’s love and goodness. It is about recognizing the gifts we have received and using them to bless others.</a:t>
            </a:r>
          </a:p>
        </p:txBody>
      </p:sp>
    </p:spTree>
    <p:extLst>
      <p:ext uri="{BB962C8B-B14F-4D97-AF65-F5344CB8AC3E}">
        <p14:creationId xmlns:p14="http://schemas.microsoft.com/office/powerpoint/2010/main" val="37997026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D46C143B-1381-12D2-85E2-0285AB16D8E5}"/>
              </a:ext>
            </a:extLst>
          </p:cNvPr>
          <p:cNvSpPr txBox="1"/>
          <p:nvPr/>
        </p:nvSpPr>
        <p:spPr>
          <a:xfrm>
            <a:off x="640080" y="2872899"/>
            <a:ext cx="4243589" cy="3320668"/>
          </a:xfrm>
          <a:prstGeom prst="rect">
            <a:avLst/>
          </a:prstGeom>
        </p:spPr>
        <p:txBody>
          <a:bodyPr rot="0" spcFirstLastPara="0" vertOverflow="overflow" horzOverflow="overflow" vert="horz" lIns="91440" tIns="45720" rIns="91440" bIns="45720" numCol="1" spcCol="0" rtlCol="0" fromWordArt="0" anchorCtr="0" forceAA="0" compatLnSpc="1">
            <a:prstTxWarp prst="textNoShape">
              <a:avLst/>
            </a:prstTxWarp>
            <a:normAutofit lnSpcReduction="10000"/>
          </a:bodyPr>
          <a:lstStyle/>
          <a:p>
            <a:pPr marL="342900" indent="-342900">
              <a:lnSpc>
                <a:spcPct val="90000"/>
              </a:lnSpc>
              <a:spcAft>
                <a:spcPts val="600"/>
              </a:spcAft>
              <a:buFont typeface="Arial" panose="020B0604020202020204" pitchFamily="34" charset="0"/>
              <a:buChar char="•"/>
            </a:pPr>
            <a:r>
              <a:rPr lang="en-US" sz="2000" dirty="0">
                <a:latin typeface="Calibri"/>
                <a:cs typeface="Calibri"/>
              </a:rPr>
              <a:t>Write a short list of blessings and acts of goodness you have received from God. </a:t>
            </a:r>
            <a:endParaRPr lang="en-US" dirty="0">
              <a:latin typeface="Calibri"/>
              <a:cs typeface="Calibri"/>
            </a:endParaRPr>
          </a:p>
          <a:p>
            <a:pPr marL="342900" indent="-342900">
              <a:lnSpc>
                <a:spcPct val="90000"/>
              </a:lnSpc>
              <a:spcAft>
                <a:spcPts val="600"/>
              </a:spcAft>
              <a:buFont typeface="Arial" panose="020B0604020202020204" pitchFamily="34" charset="0"/>
              <a:buChar char="•"/>
            </a:pPr>
            <a:r>
              <a:rPr lang="en-US" sz="2000" dirty="0">
                <a:latin typeface="Calibri"/>
                <a:cs typeface="Calibri"/>
              </a:rPr>
              <a:t>Next to each item, jot down one way you can "return" this goodness to the Lord. </a:t>
            </a:r>
            <a:endParaRPr lang="en-US" dirty="0">
              <a:latin typeface="Calibri"/>
              <a:cs typeface="Calibri"/>
            </a:endParaRPr>
          </a:p>
          <a:p>
            <a:pPr marL="342900" indent="-342900">
              <a:lnSpc>
                <a:spcPct val="90000"/>
              </a:lnSpc>
              <a:spcAft>
                <a:spcPts val="600"/>
              </a:spcAft>
              <a:buFont typeface="Arial" panose="020B0604020202020204" pitchFamily="34" charset="0"/>
              <a:buChar char="•"/>
            </a:pPr>
            <a:r>
              <a:rPr lang="en-US" sz="2000" dirty="0">
                <a:latin typeface="Calibri"/>
                <a:cs typeface="Calibri"/>
              </a:rPr>
              <a:t>For example, if you are grateful for the gift of friendship, consider how you can be a better friend to others. </a:t>
            </a:r>
            <a:endParaRPr lang="en-US">
              <a:latin typeface="Calibri"/>
              <a:cs typeface="Calibri"/>
            </a:endParaRPr>
          </a:p>
          <a:p>
            <a:pPr marL="342900" indent="-342900">
              <a:lnSpc>
                <a:spcPct val="90000"/>
              </a:lnSpc>
              <a:spcAft>
                <a:spcPts val="600"/>
              </a:spcAft>
              <a:buFont typeface="Arial" panose="020B0604020202020204" pitchFamily="34" charset="0"/>
              <a:buChar char="•"/>
            </a:pPr>
            <a:r>
              <a:rPr lang="en-US" sz="2000" dirty="0">
                <a:latin typeface="Calibri"/>
                <a:cs typeface="Calibri"/>
              </a:rPr>
              <a:t>Share your reflections with the class or a small group.</a:t>
            </a:r>
            <a:endParaRPr lang="en-US">
              <a:latin typeface="Calibri"/>
              <a:cs typeface="Calibri"/>
            </a:endParaRPr>
          </a:p>
        </p:txBody>
      </p:sp>
      <p:pic>
        <p:nvPicPr>
          <p:cNvPr id="3" name="Picture 2" descr="Here's How Making an Accomplishment List Every Night Builds Your Motivation  and Confidence | Inc.com">
            <a:extLst>
              <a:ext uri="{FF2B5EF4-FFF2-40B4-BE49-F238E27FC236}">
                <a16:creationId xmlns:a16="http://schemas.microsoft.com/office/drawing/2014/main" id="{135157FF-3D95-5B38-8EEC-F13A8C82E045}"/>
              </a:ext>
            </a:extLst>
          </p:cNvPr>
          <p:cNvPicPr>
            <a:picLocks noChangeAspect="1"/>
          </p:cNvPicPr>
          <p:nvPr/>
        </p:nvPicPr>
        <p:blipFill rotWithShape="1">
          <a:blip r:embed="rId2"/>
          <a:srcRect l="9989" r="3359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4" name="TextBox 3">
            <a:extLst>
              <a:ext uri="{FF2B5EF4-FFF2-40B4-BE49-F238E27FC236}">
                <a16:creationId xmlns:a16="http://schemas.microsoft.com/office/drawing/2014/main" id="{B5C95C24-A566-F7DB-A5AA-4A43F4082219}"/>
              </a:ext>
            </a:extLst>
          </p:cNvPr>
          <p:cNvSpPr txBox="1"/>
          <p:nvPr/>
        </p:nvSpPr>
        <p:spPr>
          <a:xfrm>
            <a:off x="636740" y="469725"/>
            <a:ext cx="5793286" cy="214453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400" dirty="0">
                <a:latin typeface="Modern Love Caps"/>
              </a:rPr>
              <a:t>Acknowledging the goodness in our own lives </a:t>
            </a:r>
          </a:p>
        </p:txBody>
      </p:sp>
    </p:spTree>
    <p:extLst>
      <p:ext uri="{BB962C8B-B14F-4D97-AF65-F5344CB8AC3E}">
        <p14:creationId xmlns:p14="http://schemas.microsoft.com/office/powerpoint/2010/main" val="25971309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FB38037-DD6D-431C-2BF4-3F93261C4F09}"/>
              </a:ext>
            </a:extLst>
          </p:cNvPr>
          <p:cNvSpPr>
            <a:spLocks noGrp="1"/>
          </p:cNvSpPr>
          <p:nvPr>
            <p:ph idx="1"/>
          </p:nvPr>
        </p:nvSpPr>
        <p:spPr>
          <a:xfrm>
            <a:off x="286620" y="160879"/>
            <a:ext cx="5951714" cy="5914005"/>
          </a:xfrm>
        </p:spPr>
        <p:txBody>
          <a:bodyPr vert="horz" lIns="91440" tIns="45720" rIns="91440" bIns="45720" rtlCol="0" anchor="t">
            <a:noAutofit/>
          </a:bodyPr>
          <a:lstStyle/>
          <a:p>
            <a:pPr marL="0" indent="0">
              <a:spcBef>
                <a:spcPts val="500"/>
              </a:spcBef>
              <a:buNone/>
            </a:pPr>
            <a:endParaRPr lang="en-US" sz="2400">
              <a:solidFill>
                <a:srgbClr val="000000"/>
              </a:solidFill>
              <a:latin typeface="Modern Love"/>
              <a:ea typeface="+mn-lt"/>
              <a:cs typeface="+mn-lt"/>
            </a:endParaRPr>
          </a:p>
          <a:p>
            <a:pPr marL="0" indent="0">
              <a:spcBef>
                <a:spcPts val="500"/>
              </a:spcBef>
              <a:buNone/>
            </a:pPr>
            <a:r>
              <a:rPr lang="en-US" sz="4400" dirty="0">
                <a:solidFill>
                  <a:srgbClr val="000000"/>
                </a:solidFill>
                <a:latin typeface="Modern Love"/>
                <a:ea typeface="+mn-lt"/>
                <a:cs typeface="+mn-lt"/>
              </a:rPr>
              <a:t>Lord,</a:t>
            </a:r>
            <a:endParaRPr lang="en-US" dirty="0">
              <a:solidFill>
                <a:srgbClr val="000000"/>
              </a:solidFill>
              <a:latin typeface="Aptos" panose="020B0004020202020204"/>
              <a:ea typeface="Calibri"/>
              <a:cs typeface="Calibri"/>
            </a:endParaRPr>
          </a:p>
          <a:p>
            <a:pPr marL="0" indent="0">
              <a:spcBef>
                <a:spcPts val="500"/>
              </a:spcBef>
              <a:buNone/>
            </a:pPr>
            <a:endParaRPr lang="en-US" sz="3200" dirty="0">
              <a:solidFill>
                <a:srgbClr val="000000"/>
              </a:solidFill>
              <a:latin typeface="Calibri"/>
              <a:ea typeface="Calibri"/>
              <a:cs typeface="Calibri"/>
            </a:endParaRPr>
          </a:p>
          <a:p>
            <a:pPr marL="0" indent="0">
              <a:spcBef>
                <a:spcPts val="500"/>
              </a:spcBef>
              <a:buNone/>
            </a:pPr>
            <a:r>
              <a:rPr lang="en-US" sz="3200" dirty="0">
                <a:solidFill>
                  <a:srgbClr val="000000"/>
                </a:solidFill>
                <a:latin typeface="Calibri"/>
                <a:ea typeface="Calibri"/>
                <a:cs typeface="Calibri"/>
              </a:rPr>
              <a:t>We are grateful for the countless ways you show your goodness to us. Help us to always remember your blessings and to express our gratitude through our actions. May our lives be a testament to your love and goodness. </a:t>
            </a:r>
            <a:endParaRPr lang="en-US"/>
          </a:p>
          <a:p>
            <a:pPr marL="0" indent="0">
              <a:spcBef>
                <a:spcPts val="500"/>
              </a:spcBef>
              <a:buNone/>
            </a:pPr>
            <a:endParaRPr lang="en-US" sz="2000">
              <a:solidFill>
                <a:srgbClr val="000000"/>
              </a:solidFill>
              <a:latin typeface="Aptos" panose="020B0004020202020204"/>
              <a:ea typeface="Calibri" panose="020F0502020204030204"/>
              <a:cs typeface="Calibri" panose="020F0502020204030204"/>
            </a:endParaRPr>
          </a:p>
          <a:p>
            <a:pPr marL="0" indent="0">
              <a:spcBef>
                <a:spcPts val="500"/>
              </a:spcBef>
              <a:buNone/>
            </a:pPr>
            <a:r>
              <a:rPr lang="en-US" sz="3600" dirty="0">
                <a:solidFill>
                  <a:srgbClr val="000000"/>
                </a:solidFill>
                <a:latin typeface="Modern Love"/>
                <a:ea typeface="+mn-lt"/>
                <a:cs typeface="+mn-lt"/>
              </a:rPr>
              <a:t>Amen</a:t>
            </a:r>
            <a:endParaRPr lang="en-US" sz="3600">
              <a:solidFill>
                <a:srgbClr val="000000"/>
              </a:solidFill>
              <a:latin typeface="Calibri" panose="020F0502020204030204"/>
              <a:cs typeface="Calibri"/>
            </a:endParaRPr>
          </a:p>
          <a:p>
            <a:pPr marL="0" indent="0">
              <a:buNone/>
            </a:pPr>
            <a:endParaRPr lang="en-US" sz="2400" b="1">
              <a:solidFill>
                <a:srgbClr val="000000"/>
              </a:solidFill>
              <a:cs typeface="Calibri"/>
            </a:endParaRPr>
          </a:p>
          <a:p>
            <a:pPr marL="0" indent="0">
              <a:buNone/>
            </a:pPr>
            <a:endParaRPr lang="en-US" sz="2400" b="1">
              <a:solidFill>
                <a:srgbClr val="000000"/>
              </a:solidFill>
              <a:cs typeface="Calibri"/>
            </a:endParaRPr>
          </a:p>
          <a:p>
            <a:pPr marL="0" indent="0">
              <a:buNone/>
            </a:pPr>
            <a:endParaRPr lang="en-US" sz="2000">
              <a:solidFill>
                <a:srgbClr val="000000"/>
              </a:solidFill>
              <a:cs typeface="Calibri"/>
            </a:endParaRPr>
          </a:p>
        </p:txBody>
      </p:sp>
      <p:pic>
        <p:nvPicPr>
          <p:cNvPr id="4" name="Picture 4" descr="Background pattern&#10;&#10;Description automatically generated">
            <a:extLst>
              <a:ext uri="{FF2B5EF4-FFF2-40B4-BE49-F238E27FC236}">
                <a16:creationId xmlns:a16="http://schemas.microsoft.com/office/drawing/2014/main" id="{8F486A1F-D978-C172-BAFD-49027AB98A0E}"/>
              </a:ext>
            </a:extLst>
          </p:cNvPr>
          <p:cNvPicPr>
            <a:picLocks noChangeAspect="1"/>
          </p:cNvPicPr>
          <p:nvPr/>
        </p:nvPicPr>
        <p:blipFill rotWithShape="1">
          <a:blip r:embed="rId2"/>
          <a:srcRect l="28850" r="27677"/>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25419893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1" descr="750+ Tropical Beach Pictures | Download Free Images on Unsplash">
            <a:extLst>
              <a:ext uri="{FF2B5EF4-FFF2-40B4-BE49-F238E27FC236}">
                <a16:creationId xmlns:a16="http://schemas.microsoft.com/office/drawing/2014/main" id="{293930F7-C793-5256-0A83-AA62EDA8548F}"/>
              </a:ext>
            </a:extLst>
          </p:cNvPr>
          <p:cNvPicPr>
            <a:picLocks noChangeAspect="1"/>
          </p:cNvPicPr>
          <p:nvPr/>
        </p:nvPicPr>
        <p:blipFill rotWithShape="1">
          <a:blip r:embed="rId2"/>
          <a:srcRect t="6996" b="8433"/>
          <a:stretch/>
        </p:blipFill>
        <p:spPr>
          <a:xfrm>
            <a:off x="20" y="1282"/>
            <a:ext cx="12191980" cy="6856718"/>
          </a:xfrm>
          <a:prstGeom prst="rect">
            <a:avLst/>
          </a:prstGeom>
        </p:spPr>
      </p:pic>
      <p:sp>
        <p:nvSpPr>
          <p:cNvPr id="4" name="Rectangle 3">
            <a:extLst>
              <a:ext uri="{FF2B5EF4-FFF2-40B4-BE49-F238E27FC236}">
                <a16:creationId xmlns:a16="http://schemas.microsoft.com/office/drawing/2014/main" id="{A4D97F26-B0D5-C426-7608-0D84DE39FE1D}"/>
              </a:ext>
            </a:extLst>
          </p:cNvPr>
          <p:cNvSpPr/>
          <p:nvPr/>
        </p:nvSpPr>
        <p:spPr>
          <a:xfrm>
            <a:off x="10438" y="0"/>
            <a:ext cx="12181561" cy="6878876"/>
          </a:xfrm>
          <a:prstGeom prst="rect">
            <a:avLst/>
          </a:prstGeom>
          <a:solidFill>
            <a:srgbClr val="FFFAFA">
              <a:alpha val="4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CDBE482B-34F6-F7CF-50C2-DFD93D37DB3A}"/>
              </a:ext>
            </a:extLst>
          </p:cNvPr>
          <p:cNvSpPr txBox="1"/>
          <p:nvPr/>
        </p:nvSpPr>
        <p:spPr>
          <a:xfrm>
            <a:off x="636739" y="2557397"/>
            <a:ext cx="10928958"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000" dirty="0">
                <a:solidFill>
                  <a:srgbClr val="0D0D0D"/>
                </a:solidFill>
                <a:latin typeface="Modern Love"/>
                <a:ea typeface="+mn-lt"/>
                <a:cs typeface="+mn-lt"/>
              </a:rPr>
              <a:t>“What shall I return to the Lord for all his goodness to me?”</a:t>
            </a:r>
            <a:endParaRPr lang="en-US" sz="4000">
              <a:latin typeface="Modern Love"/>
            </a:endParaRPr>
          </a:p>
        </p:txBody>
      </p:sp>
      <p:sp>
        <p:nvSpPr>
          <p:cNvPr id="5" name="TextBox 4">
            <a:extLst>
              <a:ext uri="{FF2B5EF4-FFF2-40B4-BE49-F238E27FC236}">
                <a16:creationId xmlns:a16="http://schemas.microsoft.com/office/drawing/2014/main" id="{987C9C16-532A-5D33-593D-772EAE81C1AC}"/>
              </a:ext>
            </a:extLst>
          </p:cNvPr>
          <p:cNvSpPr txBox="1"/>
          <p:nvPr/>
        </p:nvSpPr>
        <p:spPr>
          <a:xfrm>
            <a:off x="10437" y="0"/>
            <a:ext cx="12191999"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dirty="0">
                <a:latin typeface="Modern Love Caps"/>
              </a:rPr>
              <a:t>THOUGHTS AND PRAYERS 3RD – 7TH JUNE </a:t>
            </a:r>
            <a:endParaRPr lang="en-US" sz="3200"/>
          </a:p>
        </p:txBody>
      </p:sp>
      <p:sp>
        <p:nvSpPr>
          <p:cNvPr id="6" name="TextBox 5">
            <a:extLst>
              <a:ext uri="{FF2B5EF4-FFF2-40B4-BE49-F238E27FC236}">
                <a16:creationId xmlns:a16="http://schemas.microsoft.com/office/drawing/2014/main" id="{CAEBB678-99DD-4620-A8FA-79F04E2BAE34}"/>
              </a:ext>
            </a:extLst>
          </p:cNvPr>
          <p:cNvSpPr txBox="1"/>
          <p:nvPr/>
        </p:nvSpPr>
        <p:spPr>
          <a:xfrm>
            <a:off x="-2" y="6273451"/>
            <a:ext cx="12191999"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dirty="0">
                <a:latin typeface="Modern Love Caps"/>
              </a:rPr>
              <a:t>THEME OF THE WEEK: GOODNESS</a:t>
            </a:r>
            <a:endParaRPr lang="en-US" dirty="0"/>
          </a:p>
        </p:txBody>
      </p:sp>
    </p:spTree>
    <p:extLst>
      <p:ext uri="{BB962C8B-B14F-4D97-AF65-F5344CB8AC3E}">
        <p14:creationId xmlns:p14="http://schemas.microsoft.com/office/powerpoint/2010/main" val="7228314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elebrate the feasts of the Sacred Heart of Jesus and the Immaculate Heart  of Mary - Teaching Catholic Kids">
            <a:extLst>
              <a:ext uri="{FF2B5EF4-FFF2-40B4-BE49-F238E27FC236}">
                <a16:creationId xmlns:a16="http://schemas.microsoft.com/office/drawing/2014/main" id="{5C526B03-93D5-6A83-6C4A-B4C95F898318}"/>
              </a:ext>
            </a:extLst>
          </p:cNvPr>
          <p:cNvPicPr>
            <a:picLocks noChangeAspect="1"/>
          </p:cNvPicPr>
          <p:nvPr/>
        </p:nvPicPr>
        <p:blipFill>
          <a:blip r:embed="rId2"/>
          <a:stretch>
            <a:fillRect/>
          </a:stretch>
        </p:blipFill>
        <p:spPr>
          <a:xfrm>
            <a:off x="1237" y="2445"/>
            <a:ext cx="12203903" cy="5602280"/>
          </a:xfrm>
          <a:prstGeom prst="rect">
            <a:avLst/>
          </a:prstGeom>
        </p:spPr>
      </p:pic>
      <p:sp>
        <p:nvSpPr>
          <p:cNvPr id="3" name="TextBox 2">
            <a:extLst>
              <a:ext uri="{FF2B5EF4-FFF2-40B4-BE49-F238E27FC236}">
                <a16:creationId xmlns:a16="http://schemas.microsoft.com/office/drawing/2014/main" id="{01C768AF-A457-DEC5-3B1C-A2FAC151AADC}"/>
              </a:ext>
            </a:extLst>
          </p:cNvPr>
          <p:cNvSpPr txBox="1"/>
          <p:nvPr/>
        </p:nvSpPr>
        <p:spPr>
          <a:xfrm>
            <a:off x="314065" y="5609406"/>
            <a:ext cx="11565466"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000" dirty="0">
                <a:latin typeface="Modern Love Caps"/>
              </a:rPr>
              <a:t>Discuss: WHO IS DEPICTED IN THESE IMAGES? WHAT DO YOU NOTICE ABOUT THEM? </a:t>
            </a:r>
          </a:p>
        </p:txBody>
      </p:sp>
    </p:spTree>
    <p:extLst>
      <p:ext uri="{BB962C8B-B14F-4D97-AF65-F5344CB8AC3E}">
        <p14:creationId xmlns:p14="http://schemas.microsoft.com/office/powerpoint/2010/main" val="21887834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6DA9DF9-31F7-4056-B42E-878CC92417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7AC615E-62DF-BED8-492C-416A7F7D47A7}"/>
              </a:ext>
            </a:extLst>
          </p:cNvPr>
          <p:cNvSpPr>
            <a:spLocks noGrp="1"/>
          </p:cNvSpPr>
          <p:nvPr>
            <p:ph type="title"/>
          </p:nvPr>
        </p:nvSpPr>
        <p:spPr>
          <a:xfrm>
            <a:off x="240902" y="255277"/>
            <a:ext cx="5626999" cy="2611817"/>
          </a:xfrm>
        </p:spPr>
        <p:txBody>
          <a:bodyPr vert="horz" lIns="91440" tIns="45720" rIns="91440" bIns="45720" rtlCol="0" anchor="b">
            <a:normAutofit/>
          </a:bodyPr>
          <a:lstStyle/>
          <a:p>
            <a:r>
              <a:rPr lang="en-US" dirty="0">
                <a:solidFill>
                  <a:srgbClr val="C67905"/>
                </a:solidFill>
                <a:latin typeface="Modern Love"/>
              </a:rPr>
              <a:t>Feast of the Sacred Heart of Jesus (Friday, June 7th)</a:t>
            </a:r>
          </a:p>
          <a:p>
            <a:endParaRPr lang="en-US" dirty="0">
              <a:solidFill>
                <a:srgbClr val="C67905"/>
              </a:solidFill>
              <a:latin typeface="Modern Love"/>
            </a:endParaRPr>
          </a:p>
        </p:txBody>
      </p:sp>
      <p:pic>
        <p:nvPicPr>
          <p:cNvPr id="3" name="Picture 2" descr="Novena to the Sacred Heart of Jesus | Pray Catholic Novenas">
            <a:extLst>
              <a:ext uri="{FF2B5EF4-FFF2-40B4-BE49-F238E27FC236}">
                <a16:creationId xmlns:a16="http://schemas.microsoft.com/office/drawing/2014/main" id="{B8A3EC53-C319-5ABC-7CD7-DE1B1CDAB9C0}"/>
              </a:ext>
            </a:extLst>
          </p:cNvPr>
          <p:cNvPicPr>
            <a:picLocks noChangeAspect="1"/>
          </p:cNvPicPr>
          <p:nvPr/>
        </p:nvPicPr>
        <p:blipFill rotWithShape="1">
          <a:blip r:embed="rId2"/>
          <a:srcRect l="5527" r="7527"/>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4" name="TextBox 3">
            <a:extLst>
              <a:ext uri="{FF2B5EF4-FFF2-40B4-BE49-F238E27FC236}">
                <a16:creationId xmlns:a16="http://schemas.microsoft.com/office/drawing/2014/main" id="{64DA052A-4E01-D6F7-07E0-BDFD143EC488}"/>
              </a:ext>
            </a:extLst>
          </p:cNvPr>
          <p:cNvSpPr txBox="1"/>
          <p:nvPr/>
        </p:nvSpPr>
        <p:spPr>
          <a:xfrm>
            <a:off x="253042" y="2668438"/>
            <a:ext cx="5834331" cy="34163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solidFill>
                  <a:srgbClr val="0D0D0D"/>
                </a:solidFill>
                <a:latin typeface="Calibri"/>
                <a:ea typeface="Calibri"/>
                <a:cs typeface="Calibri"/>
              </a:rPr>
              <a:t>The Feast of the Sacred Heart of Jesus focuses on the boundless love and compassion of Christ. His heart symbolizes the infinite goodness of His love for humanity. </a:t>
            </a:r>
            <a:endParaRPr lang="en-US" sz="2400" dirty="0">
              <a:solidFill>
                <a:srgbClr val="000000"/>
              </a:solidFill>
              <a:latin typeface="Calibri"/>
              <a:ea typeface="Calibri"/>
              <a:cs typeface="Calibri"/>
            </a:endParaRPr>
          </a:p>
          <a:p>
            <a:endParaRPr lang="en-US" sz="2400" dirty="0">
              <a:solidFill>
                <a:srgbClr val="0D0D0D"/>
              </a:solidFill>
              <a:latin typeface="Calibri"/>
              <a:ea typeface="Calibri"/>
              <a:cs typeface="Calibri"/>
            </a:endParaRPr>
          </a:p>
          <a:p>
            <a:r>
              <a:rPr lang="en-US" sz="2400" dirty="0">
                <a:solidFill>
                  <a:srgbClr val="0D0D0D"/>
                </a:solidFill>
                <a:latin typeface="Calibri"/>
                <a:ea typeface="Calibri"/>
                <a:cs typeface="Calibri"/>
              </a:rPr>
              <a:t>TASK: Reflect on how Jesus’ example of love and sacrifice calls us to show goodness through acts of compassion and mercy.</a:t>
            </a:r>
            <a:endParaRPr lang="en-US" sz="2400">
              <a:latin typeface="Calibri"/>
              <a:ea typeface="Calibri"/>
              <a:cs typeface="Calibri"/>
            </a:endParaRPr>
          </a:p>
        </p:txBody>
      </p:sp>
    </p:spTree>
    <p:extLst>
      <p:ext uri="{BB962C8B-B14F-4D97-AF65-F5344CB8AC3E}">
        <p14:creationId xmlns:p14="http://schemas.microsoft.com/office/powerpoint/2010/main" val="30596926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8" name="Picture 4" descr="Image preview">
            <a:extLst>
              <a:ext uri="{FF2B5EF4-FFF2-40B4-BE49-F238E27FC236}">
                <a16:creationId xmlns:a16="http://schemas.microsoft.com/office/drawing/2014/main" id="{D1706A84-81A2-45FB-A908-7987E0F28265}"/>
              </a:ext>
            </a:extLst>
          </p:cNvPr>
          <p:cNvPicPr>
            <a:picLocks noChangeAspect="1" noChangeArrowheads="1"/>
          </p:cNvPicPr>
          <p:nvPr/>
        </p:nvPicPr>
        <p:blipFill rotWithShape="1">
          <a:blip r:embed="rId2">
            <a:alphaModFix amt="40000"/>
            <a:extLst>
              <a:ext uri="{28A0092B-C50C-407E-A947-70E740481C1C}">
                <a14:useLocalDpi xmlns:a14="http://schemas.microsoft.com/office/drawing/2010/main" val="0"/>
              </a:ext>
            </a:extLst>
          </a:blip>
          <a:srcRect t="6981" b="38847"/>
          <a:stretch/>
        </p:blipFill>
        <p:spPr bwMode="auto">
          <a:xfrm>
            <a:off x="20" y="10"/>
            <a:ext cx="8450297"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DE1C7F65-56A5-429D-8395-045267966A57}"/>
              </a:ext>
            </a:extLst>
          </p:cNvPr>
          <p:cNvSpPr txBox="1"/>
          <p:nvPr/>
        </p:nvSpPr>
        <p:spPr>
          <a:xfrm>
            <a:off x="838201" y="365125"/>
            <a:ext cx="5251316" cy="1627636"/>
          </a:xfrm>
          <a:prstGeom prst="rect">
            <a:avLst/>
          </a:prstGeom>
        </p:spPr>
        <p:txBody>
          <a:bodyPr vert="horz" lIns="91440" tIns="45720" rIns="91440" bIns="45720" rtlCol="0" anchor="ctr">
            <a:normAutofit/>
          </a:bodyPr>
          <a:lstStyle/>
          <a:p>
            <a:pPr marL="0" marR="0" lvl="0" indent="0" fontAlgn="auto">
              <a:lnSpc>
                <a:spcPct val="90000"/>
              </a:lnSpc>
              <a:spcBef>
                <a:spcPct val="0"/>
              </a:spcBef>
              <a:spcAft>
                <a:spcPts val="600"/>
              </a:spcAft>
              <a:buClrTx/>
              <a:buSzTx/>
              <a:tabLst/>
              <a:defRPr/>
            </a:pPr>
            <a:r>
              <a:rPr kumimoji="0" lang="en-US" sz="4100" b="0" i="0" u="none" strike="noStrike" kern="1200" cap="none" spc="0" normalizeH="0" baseline="0" noProof="0">
                <a:ln>
                  <a:noFill/>
                </a:ln>
                <a:solidFill>
                  <a:srgbClr val="000000"/>
                </a:solidFill>
                <a:effectLst/>
                <a:uLnTx/>
                <a:uFillTx/>
                <a:latin typeface="Calibri"/>
                <a:ea typeface="+mj-ea"/>
                <a:cs typeface="Calibri"/>
              </a:rPr>
              <a:t>MORNING PRAYER IN THE CHAPEL THIS WEEK</a:t>
            </a:r>
          </a:p>
        </p:txBody>
      </p:sp>
      <p:sp>
        <p:nvSpPr>
          <p:cNvPr id="5" name="TextBox 4">
            <a:extLst>
              <a:ext uri="{FF2B5EF4-FFF2-40B4-BE49-F238E27FC236}">
                <a16:creationId xmlns:a16="http://schemas.microsoft.com/office/drawing/2014/main" id="{2F8C1B45-F92A-4EC4-87B2-24D3E3F04645}"/>
              </a:ext>
            </a:extLst>
          </p:cNvPr>
          <p:cNvSpPr txBox="1"/>
          <p:nvPr/>
        </p:nvSpPr>
        <p:spPr>
          <a:xfrm>
            <a:off x="833079" y="1178116"/>
            <a:ext cx="6028602" cy="3957178"/>
          </a:xfrm>
          <a:prstGeom prst="rect">
            <a:avLst/>
          </a:prstGeom>
        </p:spPr>
        <p:txBody>
          <a:bodyPr vert="horz" lIns="91440" tIns="45720" rIns="91440" bIns="45720" rtlCol="0" anchor="t">
            <a:noAutofit/>
          </a:bodyPr>
          <a:lstStyle/>
          <a:p>
            <a:pPr>
              <a:lnSpc>
                <a:spcPct val="90000"/>
              </a:lnSpc>
              <a:spcAft>
                <a:spcPts val="600"/>
              </a:spcAft>
              <a:defRPr/>
            </a:pPr>
            <a:endParaRPr lang="en-US" sz="2800">
              <a:solidFill>
                <a:srgbClr val="000000"/>
              </a:solidFill>
              <a:latin typeface="Calibri"/>
              <a:ea typeface="Calibri"/>
              <a:cs typeface="Calibri"/>
            </a:endParaRPr>
          </a:p>
          <a:p>
            <a:pPr indent="-228600">
              <a:lnSpc>
                <a:spcPct val="90000"/>
              </a:lnSpc>
              <a:spcAft>
                <a:spcPts val="600"/>
              </a:spcAft>
              <a:buFont typeface="Arial" panose="020B0604020202020204" pitchFamily="34" charset="0"/>
              <a:buChar char="•"/>
              <a:defRPr/>
            </a:pPr>
            <a:endParaRPr lang="en-US" sz="2800">
              <a:solidFill>
                <a:srgbClr val="000000"/>
              </a:solidFill>
              <a:latin typeface="Calibri"/>
              <a:cs typeface="Calibri"/>
            </a:endParaRPr>
          </a:p>
          <a:p>
            <a:pPr indent="-228600">
              <a:lnSpc>
                <a:spcPct val="90000"/>
              </a:lnSpc>
              <a:spcAft>
                <a:spcPts val="600"/>
              </a:spcAft>
              <a:buFont typeface="Arial" panose="020B0604020202020204" pitchFamily="34" charset="0"/>
              <a:buChar char="•"/>
              <a:defRPr/>
            </a:pPr>
            <a:r>
              <a:rPr lang="en-US" sz="2800" dirty="0">
                <a:solidFill>
                  <a:srgbClr val="000000"/>
                </a:solidFill>
                <a:latin typeface="Calibri"/>
                <a:ea typeface="Calibri"/>
                <a:cs typeface="Calibri"/>
              </a:rPr>
              <a:t>Monday 3rd June - 9N</a:t>
            </a:r>
          </a:p>
          <a:p>
            <a:pPr indent="-228600">
              <a:lnSpc>
                <a:spcPct val="90000"/>
              </a:lnSpc>
              <a:spcAft>
                <a:spcPts val="600"/>
              </a:spcAft>
              <a:buFont typeface="Arial" panose="020B0604020202020204" pitchFamily="34" charset="0"/>
              <a:buChar char="•"/>
              <a:defRPr/>
            </a:pPr>
            <a:endParaRPr lang="en-US" sz="2800">
              <a:solidFill>
                <a:srgbClr val="000000"/>
              </a:solidFill>
              <a:latin typeface="Calibri"/>
              <a:ea typeface="Calibri"/>
              <a:cs typeface="Calibri"/>
            </a:endParaRPr>
          </a:p>
          <a:p>
            <a:pPr indent="-228600">
              <a:lnSpc>
                <a:spcPct val="90000"/>
              </a:lnSpc>
              <a:spcAft>
                <a:spcPts val="600"/>
              </a:spcAft>
              <a:buFont typeface="Arial" panose="020B0604020202020204" pitchFamily="34" charset="0"/>
              <a:buChar char="•"/>
              <a:defRPr/>
            </a:pPr>
            <a:r>
              <a:rPr lang="en-US" sz="2800" dirty="0">
                <a:solidFill>
                  <a:srgbClr val="000000"/>
                </a:solidFill>
                <a:latin typeface="Calibri"/>
                <a:cs typeface="Calibri"/>
              </a:rPr>
              <a:t>Tuesday 4th June - 9T</a:t>
            </a:r>
            <a:endParaRPr lang="en-US" sz="2800" dirty="0">
              <a:solidFill>
                <a:srgbClr val="000000"/>
              </a:solidFill>
              <a:latin typeface="Calibri"/>
              <a:ea typeface="Calibri"/>
              <a:cs typeface="Calibri"/>
            </a:endParaRPr>
          </a:p>
          <a:p>
            <a:pPr>
              <a:lnSpc>
                <a:spcPct val="90000"/>
              </a:lnSpc>
              <a:spcAft>
                <a:spcPts val="600"/>
              </a:spcAft>
              <a:defRPr/>
            </a:pPr>
            <a:endParaRPr lang="en-US" sz="2800">
              <a:solidFill>
                <a:srgbClr val="000000"/>
              </a:solidFill>
              <a:latin typeface="Calibri"/>
              <a:ea typeface="Calibri"/>
              <a:cs typeface="Calibri"/>
            </a:endParaRPr>
          </a:p>
          <a:p>
            <a:pPr indent="-228600">
              <a:lnSpc>
                <a:spcPct val="90000"/>
              </a:lnSpc>
              <a:spcAft>
                <a:spcPts val="600"/>
              </a:spcAft>
              <a:buFont typeface="Arial" panose="020B0604020202020204" pitchFamily="34" charset="0"/>
              <a:buChar char="•"/>
              <a:defRPr/>
            </a:pPr>
            <a:r>
              <a:rPr lang="en-US" sz="2800" dirty="0">
                <a:solidFill>
                  <a:srgbClr val="000000"/>
                </a:solidFill>
                <a:latin typeface="Calibri"/>
                <a:cs typeface="Calibri"/>
              </a:rPr>
              <a:t>Thursday 6th June - 9R</a:t>
            </a:r>
            <a:endParaRPr lang="en-US" sz="2000" dirty="0">
              <a:solidFill>
                <a:srgbClr val="000000"/>
              </a:solidFill>
              <a:latin typeface="Calibri"/>
              <a:cs typeface="Calibri"/>
            </a:endParaRPr>
          </a:p>
          <a:p>
            <a:pPr indent="-228600">
              <a:lnSpc>
                <a:spcPct val="90000"/>
              </a:lnSpc>
              <a:spcAft>
                <a:spcPts val="600"/>
              </a:spcAft>
              <a:buFont typeface="Arial" panose="020B0604020202020204" pitchFamily="34" charset="0"/>
              <a:buChar char="•"/>
              <a:defRPr/>
            </a:pPr>
            <a:endParaRPr lang="en-US" sz="2800">
              <a:solidFill>
                <a:srgbClr val="000000"/>
              </a:solidFill>
              <a:latin typeface="Calibri"/>
              <a:ea typeface="Calibri"/>
              <a:cs typeface="Calibri"/>
            </a:endParaRPr>
          </a:p>
          <a:p>
            <a:pPr indent="-228600">
              <a:lnSpc>
                <a:spcPct val="90000"/>
              </a:lnSpc>
              <a:spcAft>
                <a:spcPts val="600"/>
              </a:spcAft>
              <a:buFont typeface="Arial" panose="020B0604020202020204" pitchFamily="34" charset="0"/>
              <a:buChar char="•"/>
              <a:defRPr/>
            </a:pPr>
            <a:r>
              <a:rPr lang="en-US" sz="2800" dirty="0">
                <a:solidFill>
                  <a:srgbClr val="000000"/>
                </a:solidFill>
                <a:latin typeface="Calibri"/>
                <a:ea typeface="Calibri"/>
                <a:cs typeface="Calibri"/>
              </a:rPr>
              <a:t>Friday 7th June - 9Y</a:t>
            </a:r>
            <a:endParaRPr lang="en-US" sz="2800" b="0" i="0" u="none" strike="noStrike" cap="none" spc="0" normalizeH="0" baseline="0" noProof="0" dirty="0">
              <a:ln>
                <a:noFill/>
              </a:ln>
              <a:solidFill>
                <a:srgbClr val="000000"/>
              </a:solidFill>
              <a:effectLst/>
              <a:uLnTx/>
              <a:uFillTx/>
              <a:latin typeface="Calibri"/>
              <a:ea typeface="Calibri"/>
              <a:cs typeface="Calibri"/>
            </a:endParaRPr>
          </a:p>
        </p:txBody>
      </p:sp>
      <p:pic>
        <p:nvPicPr>
          <p:cNvPr id="1026" name="Picture 2" descr="Image preview">
            <a:extLst>
              <a:ext uri="{FF2B5EF4-FFF2-40B4-BE49-F238E27FC236}">
                <a16:creationId xmlns:a16="http://schemas.microsoft.com/office/drawing/2014/main" id="{5146097F-2A2C-49DF-A059-924D8016D32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 b="23230"/>
          <a:stretch/>
        </p:blipFill>
        <p:spPr bwMode="auto">
          <a:xfrm>
            <a:off x="6225997"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2798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6DA9DF9-31F7-4056-B42E-878CC92417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21FBC63-5827-FCB3-1EE4-562120C2519D}"/>
              </a:ext>
            </a:extLst>
          </p:cNvPr>
          <p:cNvSpPr>
            <a:spLocks noGrp="1"/>
          </p:cNvSpPr>
          <p:nvPr>
            <p:ph type="title"/>
          </p:nvPr>
        </p:nvSpPr>
        <p:spPr>
          <a:xfrm>
            <a:off x="197770" y="-3515"/>
            <a:ext cx="6403376" cy="2769968"/>
          </a:xfrm>
        </p:spPr>
        <p:txBody>
          <a:bodyPr vert="horz" lIns="91440" tIns="45720" rIns="91440" bIns="45720" rtlCol="0" anchor="b">
            <a:normAutofit/>
          </a:bodyPr>
          <a:lstStyle/>
          <a:p>
            <a:r>
              <a:rPr lang="en-US" dirty="0">
                <a:solidFill>
                  <a:srgbClr val="7F2929"/>
                </a:solidFill>
                <a:latin typeface="Modern Love"/>
              </a:rPr>
              <a:t>Feast of the Immaculate Heart of the Blessed Virgin Mary (Saturday, June 8th)</a:t>
            </a:r>
          </a:p>
        </p:txBody>
      </p:sp>
      <p:pic>
        <p:nvPicPr>
          <p:cNvPr id="3" name="Picture 2" descr="IMMACULATE HEART OF MARY | The Fatima Center">
            <a:extLst>
              <a:ext uri="{FF2B5EF4-FFF2-40B4-BE49-F238E27FC236}">
                <a16:creationId xmlns:a16="http://schemas.microsoft.com/office/drawing/2014/main" id="{8EB88F2D-FD6B-0EB9-377A-C46F16788878}"/>
              </a:ext>
            </a:extLst>
          </p:cNvPr>
          <p:cNvPicPr>
            <a:picLocks noChangeAspect="1"/>
          </p:cNvPicPr>
          <p:nvPr/>
        </p:nvPicPr>
        <p:blipFill rotWithShape="1">
          <a:blip r:embed="rId2"/>
          <a:srcRect l="18476" r="25227" b="1"/>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4" name="TextBox 3">
            <a:extLst>
              <a:ext uri="{FF2B5EF4-FFF2-40B4-BE49-F238E27FC236}">
                <a16:creationId xmlns:a16="http://schemas.microsoft.com/office/drawing/2014/main" id="{2ABE5646-DEF6-D428-6008-72781AEB0E01}"/>
              </a:ext>
            </a:extLst>
          </p:cNvPr>
          <p:cNvSpPr txBox="1"/>
          <p:nvPr/>
        </p:nvSpPr>
        <p:spPr>
          <a:xfrm>
            <a:off x="209910" y="2941608"/>
            <a:ext cx="5733690" cy="304698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solidFill>
                  <a:srgbClr val="0D0D0D"/>
                </a:solidFill>
                <a:latin typeface="Calibri"/>
                <a:ea typeface="Calibri"/>
                <a:cs typeface="Calibri"/>
              </a:rPr>
              <a:t>The Feast of the Immaculate Heart of Mary highlights her pure love and devotion to God. Her heart is a symbol of her goodness, humility, and faithfulness. </a:t>
            </a:r>
            <a:endParaRPr lang="en-US" sz="2400">
              <a:solidFill>
                <a:srgbClr val="000000"/>
              </a:solidFill>
              <a:latin typeface="Calibri"/>
              <a:ea typeface="Calibri"/>
              <a:cs typeface="Calibri"/>
            </a:endParaRPr>
          </a:p>
          <a:p>
            <a:endParaRPr lang="en-US" sz="2400" dirty="0">
              <a:latin typeface="Calibri"/>
              <a:ea typeface="Calibri"/>
              <a:cs typeface="Calibri"/>
            </a:endParaRPr>
          </a:p>
          <a:p>
            <a:r>
              <a:rPr lang="en-US" sz="2400" dirty="0">
                <a:latin typeface="Calibri"/>
                <a:ea typeface="Calibri"/>
                <a:cs typeface="Calibri"/>
              </a:rPr>
              <a:t>The church marks this feast with special services and activities that focus on the virtues of Mary.</a:t>
            </a:r>
          </a:p>
        </p:txBody>
      </p:sp>
    </p:spTree>
    <p:extLst>
      <p:ext uri="{BB962C8B-B14F-4D97-AF65-F5344CB8AC3E}">
        <p14:creationId xmlns:p14="http://schemas.microsoft.com/office/powerpoint/2010/main" val="7727332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5A9C78-0830-7BA1-BD07-94A8F564CFD5}"/>
              </a:ext>
            </a:extLst>
          </p:cNvPr>
          <p:cNvSpPr>
            <a:spLocks noGrp="1"/>
          </p:cNvSpPr>
          <p:nvPr>
            <p:ph type="title"/>
          </p:nvPr>
        </p:nvSpPr>
        <p:spPr>
          <a:xfrm>
            <a:off x="176842" y="149465"/>
            <a:ext cx="11838316" cy="1339940"/>
          </a:xfrm>
        </p:spPr>
        <p:txBody>
          <a:bodyPr/>
          <a:lstStyle/>
          <a:p>
            <a:pPr algn="ctr"/>
            <a:r>
              <a:rPr lang="en-US" dirty="0">
                <a:latin typeface="Modern Love Caps"/>
              </a:rPr>
              <a:t>How can we follow in the footsteps of Jesus and Mary, showing goodness in our hearts?</a:t>
            </a:r>
          </a:p>
        </p:txBody>
      </p:sp>
      <p:sp>
        <p:nvSpPr>
          <p:cNvPr id="3" name="Content Placeholder 2">
            <a:extLst>
              <a:ext uri="{FF2B5EF4-FFF2-40B4-BE49-F238E27FC236}">
                <a16:creationId xmlns:a16="http://schemas.microsoft.com/office/drawing/2014/main" id="{0C0C7FD6-738F-F71B-F37C-1C2EE2078C59}"/>
              </a:ext>
            </a:extLst>
          </p:cNvPr>
          <p:cNvSpPr>
            <a:spLocks noGrp="1"/>
          </p:cNvSpPr>
          <p:nvPr>
            <p:ph idx="1"/>
          </p:nvPr>
        </p:nvSpPr>
        <p:spPr>
          <a:xfrm>
            <a:off x="176841" y="1710606"/>
            <a:ext cx="11838316" cy="4351338"/>
          </a:xfrm>
        </p:spPr>
        <p:txBody>
          <a:bodyPr vert="horz" lIns="91440" tIns="45720" rIns="91440" bIns="45720" rtlCol="0" anchor="t">
            <a:noAutofit/>
          </a:bodyPr>
          <a:lstStyle/>
          <a:p>
            <a:r>
              <a:rPr lang="en-US" dirty="0">
                <a:solidFill>
                  <a:srgbClr val="0D0D0D"/>
                </a:solidFill>
                <a:latin typeface="Modern Love Caps"/>
                <a:ea typeface="+mn-lt"/>
                <a:cs typeface="+mn-lt"/>
              </a:rPr>
              <a:t>Daily Self-Reflection:</a:t>
            </a:r>
            <a:r>
              <a:rPr lang="en-US" dirty="0">
                <a:solidFill>
                  <a:srgbClr val="0D0D0D"/>
                </a:solidFill>
                <a:latin typeface="Calibri"/>
                <a:ea typeface="+mn-lt"/>
                <a:cs typeface="+mn-lt"/>
              </a:rPr>
              <a:t> Take a few minutes each day to reflect on your actions and thoughts. Ask yourself if they align with the values of goodness and love.</a:t>
            </a:r>
            <a:endParaRPr lang="en-US">
              <a:latin typeface="Calibri"/>
              <a:ea typeface="Calibri"/>
              <a:cs typeface="Calibri"/>
            </a:endParaRPr>
          </a:p>
          <a:p>
            <a:r>
              <a:rPr lang="en-US" dirty="0">
                <a:solidFill>
                  <a:srgbClr val="0D0D0D"/>
                </a:solidFill>
                <a:latin typeface="Modern Love Caps"/>
                <a:ea typeface="+mn-lt"/>
                <a:cs typeface="+mn-lt"/>
              </a:rPr>
              <a:t>Acts of Kindness:</a:t>
            </a:r>
            <a:r>
              <a:rPr lang="en-US" dirty="0">
                <a:solidFill>
                  <a:srgbClr val="0D0D0D"/>
                </a:solidFill>
                <a:latin typeface="Calibri"/>
                <a:ea typeface="+mn-lt"/>
                <a:cs typeface="+mn-lt"/>
              </a:rPr>
              <a:t> Make a habit of performing small acts of kindness each day, such as helping a classmate, being polite, or offering a compliment.</a:t>
            </a:r>
            <a:endParaRPr lang="en-US">
              <a:latin typeface="Calibri"/>
              <a:ea typeface="Calibri"/>
              <a:cs typeface="Calibri"/>
            </a:endParaRPr>
          </a:p>
          <a:p>
            <a:r>
              <a:rPr lang="en-US" dirty="0">
                <a:solidFill>
                  <a:srgbClr val="0D0D0D"/>
                </a:solidFill>
                <a:latin typeface="Modern Love Caps"/>
                <a:ea typeface="+mn-lt"/>
                <a:cs typeface="+mn-lt"/>
              </a:rPr>
              <a:t>Active Listening:</a:t>
            </a:r>
            <a:r>
              <a:rPr lang="en-US" dirty="0">
                <a:solidFill>
                  <a:srgbClr val="0D0D0D"/>
                </a:solidFill>
                <a:latin typeface="Calibri"/>
                <a:ea typeface="+mn-lt"/>
                <a:cs typeface="+mn-lt"/>
              </a:rPr>
              <a:t> Practice listening to others with attention and empathy. This shows respect and care for their feelings and experiences.</a:t>
            </a:r>
            <a:endParaRPr lang="en-US">
              <a:latin typeface="Calibri"/>
              <a:ea typeface="Calibri"/>
              <a:cs typeface="Calibri"/>
            </a:endParaRPr>
          </a:p>
          <a:p>
            <a:r>
              <a:rPr lang="en-US" dirty="0">
                <a:solidFill>
                  <a:srgbClr val="0D0D0D"/>
                </a:solidFill>
                <a:latin typeface="Modern Love Caps"/>
                <a:ea typeface="+mn-lt"/>
                <a:cs typeface="+mn-lt"/>
              </a:rPr>
              <a:t>Mindfulness and Prayer:</a:t>
            </a:r>
            <a:r>
              <a:rPr lang="en-US" dirty="0">
                <a:solidFill>
                  <a:srgbClr val="0D0D0D"/>
                </a:solidFill>
                <a:latin typeface="Calibri"/>
                <a:ea typeface="+mn-lt"/>
                <a:cs typeface="+mn-lt"/>
              </a:rPr>
              <a:t> Spend time in prayer and mindfulness to stay connected with God’s presence and guidance, asking for strength to embody goodness.</a:t>
            </a:r>
            <a:endParaRPr lang="en-US">
              <a:latin typeface="Calibri"/>
              <a:ea typeface="Calibri"/>
              <a:cs typeface="Calibri"/>
            </a:endParaRPr>
          </a:p>
          <a:p>
            <a:r>
              <a:rPr lang="en-US" dirty="0">
                <a:solidFill>
                  <a:srgbClr val="0D0D0D"/>
                </a:solidFill>
                <a:latin typeface="Modern Love Caps"/>
                <a:ea typeface="+mn-lt"/>
                <a:cs typeface="+mn-lt"/>
              </a:rPr>
              <a:t>Serve Others:</a:t>
            </a:r>
            <a:r>
              <a:rPr lang="en-US" dirty="0">
                <a:solidFill>
                  <a:srgbClr val="0D0D0D"/>
                </a:solidFill>
                <a:latin typeface="Calibri"/>
                <a:ea typeface="+mn-lt"/>
                <a:cs typeface="+mn-lt"/>
              </a:rPr>
              <a:t> Look for opportunities to serve others, whether through volunteer work, helping family members, or supporting friends in need.</a:t>
            </a:r>
            <a:endParaRPr lang="en-US">
              <a:latin typeface="Calibri"/>
              <a:ea typeface="Calibri"/>
              <a:cs typeface="Calibri"/>
            </a:endParaRPr>
          </a:p>
          <a:p>
            <a:endParaRPr lang="en-US" dirty="0">
              <a:solidFill>
                <a:srgbClr val="0D0D0D"/>
              </a:solidFill>
              <a:latin typeface="Calibri"/>
              <a:ea typeface="Calibri"/>
              <a:cs typeface="Calibri"/>
            </a:endParaRPr>
          </a:p>
        </p:txBody>
      </p:sp>
    </p:spTree>
    <p:extLst>
      <p:ext uri="{BB962C8B-B14F-4D97-AF65-F5344CB8AC3E}">
        <p14:creationId xmlns:p14="http://schemas.microsoft.com/office/powerpoint/2010/main" val="37578243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FB38037-DD6D-431C-2BF4-3F93261C4F09}"/>
              </a:ext>
            </a:extLst>
          </p:cNvPr>
          <p:cNvSpPr>
            <a:spLocks noGrp="1"/>
          </p:cNvSpPr>
          <p:nvPr>
            <p:ph idx="1"/>
          </p:nvPr>
        </p:nvSpPr>
        <p:spPr>
          <a:xfrm>
            <a:off x="460795" y="219446"/>
            <a:ext cx="5181094" cy="3843666"/>
          </a:xfrm>
        </p:spPr>
        <p:txBody>
          <a:bodyPr vert="horz" lIns="91440" tIns="45720" rIns="91440" bIns="45720" rtlCol="0" anchor="t">
            <a:noAutofit/>
          </a:bodyPr>
          <a:lstStyle/>
          <a:p>
            <a:pPr marL="0" indent="0">
              <a:spcBef>
                <a:spcPts val="500"/>
              </a:spcBef>
              <a:buNone/>
            </a:pPr>
            <a:r>
              <a:rPr lang="en-US" sz="3600" dirty="0">
                <a:latin typeface="Modern Love"/>
                <a:ea typeface="+mn-lt"/>
                <a:cs typeface="+mn-lt"/>
              </a:rPr>
              <a:t>Holy Spirit, </a:t>
            </a:r>
            <a:endParaRPr lang="en-US" sz="3200" dirty="0">
              <a:latin typeface="Calibri" panose="020F0502020204030204"/>
              <a:ea typeface="+mn-lt"/>
              <a:cs typeface="+mn-lt"/>
            </a:endParaRPr>
          </a:p>
          <a:p>
            <a:pPr marL="0" indent="0">
              <a:spcBef>
                <a:spcPts val="500"/>
              </a:spcBef>
              <a:buNone/>
            </a:pPr>
            <a:endParaRPr lang="en-US" sz="3200" dirty="0">
              <a:solidFill>
                <a:srgbClr val="000000"/>
              </a:solidFill>
              <a:latin typeface="Modern Love"/>
              <a:ea typeface="+mn-lt"/>
              <a:cs typeface="+mn-lt"/>
            </a:endParaRPr>
          </a:p>
          <a:p>
            <a:pPr marL="0" indent="0">
              <a:spcBef>
                <a:spcPts val="500"/>
              </a:spcBef>
              <a:buNone/>
            </a:pPr>
            <a:r>
              <a:rPr lang="en-US" dirty="0">
                <a:solidFill>
                  <a:srgbClr val="0D0D0D"/>
                </a:solidFill>
                <a:latin typeface="Calibri"/>
                <a:ea typeface="+mn-lt"/>
                <a:cs typeface="+mn-lt"/>
              </a:rPr>
              <a:t>As we celebrate the Feast of the Immaculate Heart of the Blessed Virgin Mary and the Sacred Heart of Jesus, we invite you into our hearts and lives. Fill us with your presence and guide us to live out the goodness that reflects God’s love. Help us to be attentive to your promptings and to cultivate the fruits of the Spirit in all that we do. </a:t>
            </a:r>
            <a:endParaRPr lang="en-US" dirty="0">
              <a:latin typeface="Calibri"/>
            </a:endParaRPr>
          </a:p>
          <a:p>
            <a:pPr marL="0" indent="0">
              <a:spcBef>
                <a:spcPts val="500"/>
              </a:spcBef>
              <a:buNone/>
            </a:pPr>
            <a:endParaRPr lang="en-US" dirty="0">
              <a:solidFill>
                <a:srgbClr val="000000"/>
              </a:solidFill>
              <a:latin typeface="Modern Love"/>
            </a:endParaRPr>
          </a:p>
          <a:p>
            <a:pPr marL="0" indent="0">
              <a:spcBef>
                <a:spcPts val="500"/>
              </a:spcBef>
              <a:buNone/>
            </a:pPr>
            <a:r>
              <a:rPr lang="en-US" sz="3600" dirty="0">
                <a:latin typeface="Modern Love"/>
                <a:ea typeface="+mn-lt"/>
                <a:cs typeface="+mn-lt"/>
              </a:rPr>
              <a:t>Amen</a:t>
            </a:r>
            <a:endParaRPr lang="en-US" sz="3600" dirty="0">
              <a:latin typeface="Calibri" panose="020F0502020204030204"/>
              <a:ea typeface="Calibri"/>
              <a:cs typeface="Calibri"/>
            </a:endParaRPr>
          </a:p>
          <a:p>
            <a:pPr marL="0" indent="0">
              <a:buNone/>
            </a:pPr>
            <a:endParaRPr lang="en-US" sz="1100" b="1">
              <a:cs typeface="Calibri"/>
            </a:endParaRPr>
          </a:p>
          <a:p>
            <a:pPr marL="0" indent="0">
              <a:buNone/>
            </a:pPr>
            <a:endParaRPr lang="en-US" sz="1100" b="1">
              <a:cs typeface="Calibri"/>
            </a:endParaRPr>
          </a:p>
          <a:p>
            <a:pPr marL="0" indent="0">
              <a:buNone/>
            </a:pPr>
            <a:endParaRPr lang="en-US" sz="1100">
              <a:cs typeface="Calibri"/>
            </a:endParaRPr>
          </a:p>
        </p:txBody>
      </p:sp>
      <p:pic>
        <p:nvPicPr>
          <p:cNvPr id="4" name="Picture 4" descr="Background pattern&#10;&#10;Description automatically generated">
            <a:extLst>
              <a:ext uri="{FF2B5EF4-FFF2-40B4-BE49-F238E27FC236}">
                <a16:creationId xmlns:a16="http://schemas.microsoft.com/office/drawing/2014/main" id="{8F486A1F-D978-C172-BAFD-49027AB98A0E}"/>
              </a:ext>
            </a:extLst>
          </p:cNvPr>
          <p:cNvPicPr>
            <a:picLocks noChangeAspect="1"/>
          </p:cNvPicPr>
          <p:nvPr/>
        </p:nvPicPr>
        <p:blipFill rotWithShape="1">
          <a:blip r:embed="rId2"/>
          <a:srcRect l="24982" r="31545"/>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31723621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8538" y="313976"/>
            <a:ext cx="11383347" cy="6124145"/>
          </a:xfrm>
          <a:prstGeom prst="rect">
            <a:avLst/>
          </a:prstGeom>
          <a:solidFill>
            <a:srgbClr val="7030A0"/>
          </a:solidFill>
        </p:spPr>
      </p:pic>
      <p:sp>
        <p:nvSpPr>
          <p:cNvPr id="3" name="Title 1"/>
          <p:cNvSpPr txBox="1">
            <a:spLocks/>
          </p:cNvSpPr>
          <p:nvPr/>
        </p:nvSpPr>
        <p:spPr>
          <a:xfrm>
            <a:off x="438539" y="313977"/>
            <a:ext cx="11383346" cy="1269122"/>
          </a:xfrm>
          <a:prstGeom prst="rect">
            <a:avLst/>
          </a:prstGeom>
          <a:solidFill>
            <a:schemeClr val="bg1">
              <a:alpha val="90000"/>
            </a:schemeClr>
          </a:solidFill>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7200" b="0" i="0" u="none" strike="noStrike" kern="1200" cap="none" spc="0" normalizeH="0" baseline="0" noProof="0">
                <a:ln>
                  <a:noFill/>
                </a:ln>
                <a:solidFill>
                  <a:srgbClr val="FF0066"/>
                </a:solidFill>
                <a:effectLst/>
                <a:uLnTx/>
                <a:uFillTx/>
                <a:latin typeface="+mn-lt"/>
                <a:ea typeface="+mj-ea"/>
                <a:cs typeface="+mj-cs"/>
              </a:rPr>
              <a:t>F</a:t>
            </a:r>
            <a:r>
              <a:rPr kumimoji="0" lang="en-GB" sz="7200" b="0" i="0" u="none" strike="noStrike" kern="1200" cap="none" spc="0" normalizeH="0" baseline="0" noProof="0">
                <a:ln>
                  <a:noFill/>
                </a:ln>
                <a:solidFill>
                  <a:srgbClr val="70AD47"/>
                </a:solidFill>
                <a:effectLst/>
                <a:uLnTx/>
                <a:uFillTx/>
                <a:latin typeface="+mn-lt"/>
                <a:ea typeface="+mj-ea"/>
                <a:cs typeface="+mj-cs"/>
              </a:rPr>
              <a:t>r</a:t>
            </a:r>
            <a:r>
              <a:rPr kumimoji="0" lang="en-GB" sz="7200" b="0" i="0" u="none" strike="noStrike" kern="1200" cap="none" spc="0" normalizeH="0" baseline="0" noProof="0">
                <a:ln>
                  <a:noFill/>
                </a:ln>
                <a:solidFill>
                  <a:srgbClr val="FF0000"/>
                </a:solidFill>
                <a:effectLst/>
                <a:uLnTx/>
                <a:uFillTx/>
                <a:latin typeface="+mn-lt"/>
                <a:ea typeface="+mj-ea"/>
                <a:cs typeface="+mj-cs"/>
              </a:rPr>
              <a:t>i</a:t>
            </a:r>
            <a:r>
              <a:rPr kumimoji="0" lang="en-GB" sz="7200" b="0" i="0" u="none" strike="noStrike" kern="1200" cap="none" spc="0" normalizeH="0" baseline="0" noProof="0">
                <a:ln>
                  <a:noFill/>
                </a:ln>
                <a:solidFill>
                  <a:srgbClr val="FFC000"/>
                </a:solidFill>
                <a:effectLst/>
                <a:uLnTx/>
                <a:uFillTx/>
                <a:latin typeface="+mn-lt"/>
                <a:ea typeface="+mj-ea"/>
                <a:cs typeface="+mj-cs"/>
              </a:rPr>
              <a:t>d</a:t>
            </a:r>
            <a:r>
              <a:rPr kumimoji="0" lang="en-GB" sz="7200" b="0" i="0" u="none" strike="noStrike" kern="1200" cap="none" spc="0" normalizeH="0" baseline="0" noProof="0">
                <a:ln>
                  <a:noFill/>
                </a:ln>
                <a:solidFill>
                  <a:srgbClr val="009999"/>
                </a:solidFill>
                <a:effectLst/>
                <a:uLnTx/>
                <a:uFillTx/>
                <a:latin typeface="+mn-lt"/>
                <a:ea typeface="+mj-ea"/>
                <a:cs typeface="+mj-cs"/>
              </a:rPr>
              <a:t>a</a:t>
            </a:r>
            <a:r>
              <a:rPr kumimoji="0" lang="en-GB" sz="7200" b="0" i="0" u="none" strike="noStrike" kern="1200" cap="none" spc="0" normalizeH="0" baseline="0" noProof="0">
                <a:ln>
                  <a:noFill/>
                </a:ln>
                <a:solidFill>
                  <a:srgbClr val="7030A0"/>
                </a:solidFill>
                <a:effectLst/>
                <a:uLnTx/>
                <a:uFillTx/>
                <a:latin typeface="+mn-lt"/>
                <a:ea typeface="+mj-ea"/>
                <a:cs typeface="+mj-cs"/>
              </a:rPr>
              <a:t>y</a:t>
            </a:r>
            <a:r>
              <a:rPr kumimoji="0" lang="en-GB" sz="7200" b="0" i="0" u="none" strike="noStrike" kern="1200" cap="none" spc="0" normalizeH="0" baseline="0" noProof="0">
                <a:ln>
                  <a:noFill/>
                </a:ln>
                <a:solidFill>
                  <a:prstClr val="black"/>
                </a:solidFill>
                <a:effectLst/>
                <a:uLnTx/>
                <a:uFillTx/>
                <a:latin typeface="+mn-lt"/>
                <a:ea typeface="+mj-ea"/>
                <a:cs typeface="+mj-cs"/>
              </a:rPr>
              <a:t> </a:t>
            </a:r>
            <a:r>
              <a:rPr kumimoji="0" lang="en-GB" sz="7200" b="0" i="0" u="none" strike="noStrike" kern="1200" cap="none" spc="0" normalizeH="0" baseline="0" noProof="0">
                <a:ln>
                  <a:noFill/>
                </a:ln>
                <a:solidFill>
                  <a:srgbClr val="002060"/>
                </a:solidFill>
                <a:effectLst/>
                <a:uLnTx/>
                <a:uFillTx/>
                <a:latin typeface="+mn-lt"/>
                <a:ea typeface="+mj-ea"/>
                <a:cs typeface="+mj-cs"/>
              </a:rPr>
              <a:t>M</a:t>
            </a:r>
            <a:r>
              <a:rPr kumimoji="0" lang="en-GB" sz="7200" b="0" i="0" u="none" strike="noStrike" kern="1200" cap="none" spc="0" normalizeH="0" baseline="0" noProof="0">
                <a:ln>
                  <a:noFill/>
                </a:ln>
                <a:solidFill>
                  <a:srgbClr val="FF0066"/>
                </a:solidFill>
                <a:effectLst/>
                <a:uLnTx/>
                <a:uFillTx/>
                <a:latin typeface="+mn-lt"/>
                <a:ea typeface="+mj-ea"/>
                <a:cs typeface="+mj-cs"/>
              </a:rPr>
              <a:t>a</a:t>
            </a:r>
            <a:r>
              <a:rPr kumimoji="0" lang="en-GB" sz="7200" b="0" i="0" u="none" strike="noStrike" kern="1200" cap="none" spc="0" normalizeH="0" baseline="0" noProof="0">
                <a:ln>
                  <a:noFill/>
                </a:ln>
                <a:solidFill>
                  <a:srgbClr val="70AD47"/>
                </a:solidFill>
                <a:effectLst/>
                <a:uLnTx/>
                <a:uFillTx/>
                <a:latin typeface="+mn-lt"/>
                <a:ea typeface="+mj-ea"/>
                <a:cs typeface="+mj-cs"/>
              </a:rPr>
              <a:t>s</a:t>
            </a:r>
            <a:r>
              <a:rPr kumimoji="0" lang="en-GB" sz="7200" b="0" i="0" u="none" strike="noStrike" kern="1200" cap="none" spc="0" normalizeH="0" baseline="0" noProof="0">
                <a:ln>
                  <a:noFill/>
                </a:ln>
                <a:solidFill>
                  <a:srgbClr val="FFC000"/>
                </a:solidFill>
                <a:effectLst/>
                <a:uLnTx/>
                <a:uFillTx/>
                <a:latin typeface="+mn-lt"/>
                <a:ea typeface="+mj-ea"/>
                <a:cs typeface="+mj-cs"/>
              </a:rPr>
              <a:t>s</a:t>
            </a:r>
          </a:p>
        </p:txBody>
      </p:sp>
      <p:sp>
        <p:nvSpPr>
          <p:cNvPr id="4" name="Content Placeholder 2"/>
          <p:cNvSpPr txBox="1">
            <a:spLocks/>
          </p:cNvSpPr>
          <p:nvPr/>
        </p:nvSpPr>
        <p:spPr>
          <a:xfrm>
            <a:off x="438538" y="1889258"/>
            <a:ext cx="11383347" cy="4351338"/>
          </a:xfrm>
          <a:prstGeom prst="rect">
            <a:avLst/>
          </a:prstGeom>
          <a:solidFill>
            <a:schemeClr val="accent6">
              <a:lumMod val="20000"/>
              <a:lumOff val="80000"/>
              <a:alpha val="92000"/>
            </a:schemeClr>
          </a:solidFill>
        </p:spPr>
        <p:txBody>
          <a:bodyPr lIns="91440" tIns="45720" rIns="91440" bIns="4572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0" i="0" u="none" strike="noStrike" kern="1200" cap="none" spc="0" normalizeH="0" baseline="0" noProof="0" dirty="0">
                <a:ln>
                  <a:noFill/>
                </a:ln>
                <a:effectLst/>
                <a:uLnTx/>
                <a:uFillTx/>
              </a:rPr>
              <a:t>Who?</a:t>
            </a:r>
          </a:p>
          <a:p>
            <a:pPr marL="0" indent="0">
              <a:buNone/>
              <a:defRPr/>
            </a:pPr>
            <a:r>
              <a:rPr kumimoji="0" lang="en-GB" sz="2800" b="0" i="0" u="none" strike="noStrike" kern="1200" cap="none" spc="0" normalizeH="0" baseline="0" noProof="0" dirty="0">
                <a:ln>
                  <a:noFill/>
                </a:ln>
                <a:solidFill>
                  <a:srgbClr val="7030A0"/>
                </a:solidFill>
                <a:effectLst/>
                <a:uLnTx/>
                <a:uFillTx/>
              </a:rPr>
              <a:t>Mass this week will be led by </a:t>
            </a:r>
            <a:r>
              <a:rPr lang="en-GB" dirty="0">
                <a:solidFill>
                  <a:srgbClr val="7030A0"/>
                </a:solidFill>
              </a:rPr>
              <a:t>10Y &amp; 10T</a:t>
            </a:r>
            <a:endParaRPr lang="en-GB" sz="2800" b="0" i="0" u="none" strike="noStrike" kern="1200" cap="none" spc="0" normalizeH="0" baseline="0" noProof="0" dirty="0">
              <a:ln>
                <a:noFill/>
              </a:ln>
              <a:solidFill>
                <a:srgbClr val="7030A0"/>
              </a:solidFill>
              <a:effectLst/>
              <a:uLnTx/>
              <a:uFillTx/>
              <a:cs typeface="Calibri"/>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800" b="0" i="0" u="none" strike="noStrike" kern="1200" cap="none" spc="0" normalizeH="0" baseline="0" noProof="0">
              <a:ln>
                <a:noFill/>
              </a:ln>
              <a:solidFill>
                <a:prstClr val="white"/>
              </a:solidFill>
              <a:effectLst/>
              <a:uLnTx/>
              <a:uFillTx/>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0" i="0" u="none" strike="noStrike" kern="1200" cap="none" spc="0" normalizeH="0" baseline="0" noProof="0" dirty="0">
                <a:ln>
                  <a:noFill/>
                </a:ln>
                <a:effectLst/>
                <a:uLnTx/>
                <a:uFillTx/>
                <a:ea typeface="+mn-ea"/>
                <a:cs typeface="+mn-cs"/>
              </a:rPr>
              <a:t>When?</a:t>
            </a:r>
            <a:endParaRPr lang="en-GB" sz="2800" b="0" i="0" u="none" strike="noStrike" kern="1200" cap="none" spc="0" normalizeH="0" baseline="0" noProof="0" dirty="0">
              <a:ln>
                <a:noFill/>
              </a:ln>
              <a:effectLst/>
              <a:uLnTx/>
              <a:uFillTx/>
              <a:cs typeface="Calibri"/>
            </a:endParaRPr>
          </a:p>
          <a:p>
            <a:pPr marL="0" indent="0">
              <a:buNone/>
              <a:defRPr/>
            </a:pPr>
            <a:r>
              <a:rPr kumimoji="0" lang="en-GB" sz="2800" b="0" i="0" u="none" strike="noStrike" kern="1200" cap="none" spc="0" normalizeH="0" baseline="0" noProof="0" dirty="0">
                <a:ln>
                  <a:noFill/>
                </a:ln>
                <a:solidFill>
                  <a:srgbClr val="7030A0"/>
                </a:solidFill>
                <a:effectLst/>
                <a:uLnTx/>
                <a:uFillTx/>
                <a:ea typeface="+mn-ea"/>
                <a:cs typeface="+mn-cs"/>
              </a:rPr>
              <a:t>Friday Morning at 8.20am</a:t>
            </a:r>
            <a:r>
              <a:rPr lang="en-GB" dirty="0">
                <a:solidFill>
                  <a:srgbClr val="7030A0"/>
                </a:solidFill>
              </a:rPr>
              <a:t> </a:t>
            </a:r>
            <a:endParaRPr lang="en-GB" sz="2800" b="0" i="0" u="none" strike="noStrike" kern="1200" cap="none" spc="0" normalizeH="0" baseline="0" noProof="0" dirty="0">
              <a:ln>
                <a:noFill/>
              </a:ln>
              <a:solidFill>
                <a:srgbClr val="7030A0"/>
              </a:solidFill>
              <a:effectLst/>
              <a:uLnTx/>
              <a:uFillTx/>
              <a:cs typeface="Calibri"/>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800" b="0" i="0" u="none" strike="noStrike" kern="1200" cap="none" spc="0" normalizeH="0" baseline="0" noProof="0">
              <a:ln>
                <a:noFill/>
              </a:ln>
              <a:solidFill>
                <a:prstClr val="white"/>
              </a:solidFill>
              <a:effectLst/>
              <a:uLnTx/>
              <a:uFillTx/>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0" i="0" u="none" strike="noStrike" kern="1200" cap="none" spc="0" normalizeH="0" baseline="0" noProof="0" dirty="0">
                <a:ln>
                  <a:noFill/>
                </a:ln>
                <a:effectLst/>
                <a:uLnTx/>
                <a:uFillTx/>
                <a:ea typeface="+mn-ea"/>
                <a:cs typeface="+mn-cs"/>
              </a:rPr>
              <a:t>Where?</a:t>
            </a:r>
            <a:endParaRPr lang="en-GB" sz="2800" b="0" i="0" u="none" strike="noStrike" kern="1200" cap="none" spc="0" normalizeH="0" baseline="0" noProof="0" dirty="0">
              <a:ln>
                <a:noFill/>
              </a:ln>
              <a:effectLst/>
              <a:uLnTx/>
              <a:uFillTx/>
              <a:cs typeface="Calibri"/>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0" i="0" u="none" strike="noStrike" kern="1200" cap="none" spc="0" normalizeH="0" baseline="0" noProof="0" dirty="0">
                <a:ln>
                  <a:noFill/>
                </a:ln>
                <a:solidFill>
                  <a:srgbClr val="7030A0"/>
                </a:solidFill>
                <a:effectLst/>
                <a:uLnTx/>
                <a:uFillTx/>
                <a:ea typeface="+mn-ea"/>
                <a:cs typeface="+mn-cs"/>
              </a:rPr>
              <a:t>In the School Chapel. See you there!</a:t>
            </a:r>
            <a:endParaRPr lang="en-GB" sz="2800" b="0" i="0" u="none" strike="noStrike" kern="1200" cap="none" spc="0" normalizeH="0" baseline="0" noProof="0" dirty="0">
              <a:ln>
                <a:noFill/>
              </a:ln>
              <a:solidFill>
                <a:srgbClr val="7030A0"/>
              </a:solidFill>
              <a:effectLst/>
              <a:uLnTx/>
              <a:uFillTx/>
              <a:cs typeface="Calibri"/>
            </a:endParaRPr>
          </a:p>
        </p:txBody>
      </p:sp>
      <p:sp>
        <p:nvSpPr>
          <p:cNvPr id="5" name="TextBox 4">
            <a:extLst>
              <a:ext uri="{FF2B5EF4-FFF2-40B4-BE49-F238E27FC236}">
                <a16:creationId xmlns:a16="http://schemas.microsoft.com/office/drawing/2014/main" id="{DE1C7F65-56A5-429D-8395-045267966A57}"/>
              </a:ext>
            </a:extLst>
          </p:cNvPr>
          <p:cNvSpPr txBox="1"/>
          <p:nvPr/>
        </p:nvSpPr>
        <p:spPr>
          <a:xfrm rot="706624">
            <a:off x="7052390" y="3010341"/>
            <a:ext cx="4535978" cy="461665"/>
          </a:xfrm>
          <a:prstGeom prst="rect">
            <a:avLst/>
          </a:prstGeom>
          <a:solidFill>
            <a:schemeClr val="tx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prstClr val="white"/>
                </a:solidFill>
                <a:effectLst/>
                <a:uLnTx/>
                <a:uFillTx/>
                <a:ea typeface="+mn-ea"/>
                <a:cs typeface="+mn-cs"/>
              </a:rPr>
              <a:t>ALL ARE MOST WELCOME.</a:t>
            </a:r>
          </a:p>
        </p:txBody>
      </p:sp>
      <p:sp>
        <p:nvSpPr>
          <p:cNvPr id="7" name="TextBox 6">
            <a:extLst>
              <a:ext uri="{FF2B5EF4-FFF2-40B4-BE49-F238E27FC236}">
                <a16:creationId xmlns:a16="http://schemas.microsoft.com/office/drawing/2014/main" id="{DE1C7F65-56A5-429D-8395-045267966A57}"/>
              </a:ext>
            </a:extLst>
          </p:cNvPr>
          <p:cNvSpPr txBox="1"/>
          <p:nvPr/>
        </p:nvSpPr>
        <p:spPr>
          <a:xfrm rot="21205681">
            <a:off x="4967204" y="4222666"/>
            <a:ext cx="5160998" cy="830997"/>
          </a:xfrm>
          <a:prstGeom prst="rect">
            <a:avLst/>
          </a:prstGeom>
          <a:solidFill>
            <a:schemeClr val="tx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srgbClr val="ED7D31"/>
                </a:solidFill>
                <a:effectLst/>
                <a:uLnTx/>
                <a:uFillTx/>
                <a:ea typeface="+mn-ea"/>
                <a:cs typeface="+mn-cs"/>
              </a:rPr>
              <a:t>ALL WORDS ARE DISPLAYED ON THE SCREEN.</a:t>
            </a:r>
          </a:p>
        </p:txBody>
      </p:sp>
    </p:spTree>
    <p:extLst>
      <p:ext uri="{BB962C8B-B14F-4D97-AF65-F5344CB8AC3E}">
        <p14:creationId xmlns:p14="http://schemas.microsoft.com/office/powerpoint/2010/main" val="1543746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12192000" cy="461665"/>
          </a:xfrm>
          <a:prstGeom prst="rect">
            <a:avLst/>
          </a:prstGeom>
          <a:solidFill>
            <a:schemeClr val="tx1"/>
          </a:solidFill>
        </p:spPr>
        <p:txBody>
          <a:bodyPr wrap="square" lIns="91440" tIns="45720" rIns="91440" bIns="45720" rtlCol="0" anchor="t">
            <a:spAutoFit/>
          </a:bodyPr>
          <a:lstStyle/>
          <a:p>
            <a:pPr algn="ctr">
              <a:defRPr/>
            </a:pPr>
            <a:r>
              <a:rPr lang="en-GB" sz="2400" b="1">
                <a:solidFill>
                  <a:schemeClr val="bg1"/>
                </a:solidFill>
              </a:rPr>
              <a:t>Lunchtime events: </a:t>
            </a:r>
            <a:r>
              <a:rPr kumimoji="0" lang="en-GB" sz="2400" b="1" i="0" u="none" strike="noStrike" kern="1200" cap="none" spc="0" normalizeH="0" baseline="0" noProof="0">
                <a:ln>
                  <a:noFill/>
                </a:ln>
                <a:solidFill>
                  <a:schemeClr val="bg1"/>
                </a:solidFill>
                <a:effectLst/>
                <a:uLnTx/>
                <a:uFillTx/>
              </a:rPr>
              <a:t>All are welcome.</a:t>
            </a:r>
            <a:r>
              <a:rPr kumimoji="0" lang="en-GB" sz="2400" b="1" i="0" u="none" strike="noStrike" kern="1200" cap="none" spc="0" normalizeH="0" baseline="0" noProof="0">
                <a:ln>
                  <a:noFill/>
                </a:ln>
                <a:effectLst/>
                <a:uLnTx/>
                <a:uFillTx/>
              </a:rPr>
              <a:t>.</a:t>
            </a:r>
          </a:p>
        </p:txBody>
      </p:sp>
      <p:sp>
        <p:nvSpPr>
          <p:cNvPr id="15" name="Star: 5 Points 14">
            <a:extLst>
              <a:ext uri="{FF2B5EF4-FFF2-40B4-BE49-F238E27FC236}">
                <a16:creationId xmlns:a16="http://schemas.microsoft.com/office/drawing/2014/main" id="{2D31700D-6DB3-F616-E23A-7D034EC6B569}"/>
              </a:ext>
            </a:extLst>
          </p:cNvPr>
          <p:cNvSpPr/>
          <p:nvPr/>
        </p:nvSpPr>
        <p:spPr>
          <a:xfrm>
            <a:off x="560719" y="376149"/>
            <a:ext cx="4758903" cy="3105507"/>
          </a:xfrm>
          <a:prstGeom prst="star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000" b="1">
                <a:solidFill>
                  <a:schemeClr val="tx1"/>
                </a:solidFill>
                <a:latin typeface="Rockwell"/>
                <a:cs typeface="Calibri"/>
              </a:rPr>
              <a:t>Crafts and Mindfulness</a:t>
            </a:r>
          </a:p>
          <a:p>
            <a:pPr algn="ctr"/>
            <a:r>
              <a:rPr lang="en-US" sz="2000">
                <a:solidFill>
                  <a:schemeClr val="tx1"/>
                </a:solidFill>
                <a:latin typeface="Rockwell"/>
                <a:cs typeface="Calibri"/>
              </a:rPr>
              <a:t>(Mondays in the chapel)</a:t>
            </a:r>
          </a:p>
        </p:txBody>
      </p:sp>
      <p:sp>
        <p:nvSpPr>
          <p:cNvPr id="16" name="Pentagon 15">
            <a:extLst>
              <a:ext uri="{FF2B5EF4-FFF2-40B4-BE49-F238E27FC236}">
                <a16:creationId xmlns:a16="http://schemas.microsoft.com/office/drawing/2014/main" id="{247D3433-FF08-4382-9792-FE3F0EABD678}"/>
              </a:ext>
            </a:extLst>
          </p:cNvPr>
          <p:cNvSpPr/>
          <p:nvPr/>
        </p:nvSpPr>
        <p:spPr>
          <a:xfrm>
            <a:off x="7722943" y="320257"/>
            <a:ext cx="3594338" cy="2932979"/>
          </a:xfrm>
          <a:prstGeom prst="pentagon">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400" b="1">
                <a:latin typeface="Rockwell"/>
                <a:cs typeface="Calibri"/>
              </a:rPr>
              <a:t>Islamic Union</a:t>
            </a:r>
            <a:endParaRPr lang="en-US"/>
          </a:p>
          <a:p>
            <a:pPr algn="ctr"/>
            <a:r>
              <a:rPr lang="en-US" sz="2400">
                <a:latin typeface="Rockwell"/>
                <a:cs typeface="Calibri"/>
              </a:rPr>
              <a:t>(Tuesday G15)</a:t>
            </a:r>
          </a:p>
        </p:txBody>
      </p:sp>
      <p:sp>
        <p:nvSpPr>
          <p:cNvPr id="17" name="Speech Bubble: Rectangle 16">
            <a:extLst>
              <a:ext uri="{FF2B5EF4-FFF2-40B4-BE49-F238E27FC236}">
                <a16:creationId xmlns:a16="http://schemas.microsoft.com/office/drawing/2014/main" id="{C7358413-7602-048D-7285-42419BD44410}"/>
              </a:ext>
            </a:extLst>
          </p:cNvPr>
          <p:cNvSpPr/>
          <p:nvPr/>
        </p:nvSpPr>
        <p:spPr>
          <a:xfrm rot="21360000">
            <a:off x="4667152" y="4254806"/>
            <a:ext cx="3637470" cy="1682150"/>
          </a:xfrm>
          <a:prstGeom prst="wedgeRectCallou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400" b="1">
                <a:latin typeface="Rockwell"/>
                <a:cs typeface="Calibri"/>
              </a:rPr>
              <a:t>Christian Union</a:t>
            </a:r>
          </a:p>
          <a:p>
            <a:pPr algn="ctr"/>
            <a:r>
              <a:rPr lang="en-US" sz="2400">
                <a:latin typeface="Rockwell"/>
                <a:cs typeface="Calibri"/>
              </a:rPr>
              <a:t>(Tuesdays in G16)</a:t>
            </a:r>
          </a:p>
        </p:txBody>
      </p:sp>
    </p:spTree>
    <p:extLst>
      <p:ext uri="{BB962C8B-B14F-4D97-AF65-F5344CB8AC3E}">
        <p14:creationId xmlns:p14="http://schemas.microsoft.com/office/powerpoint/2010/main" val="1798663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71C4FF2-3C1D-001C-01CF-20A66975BDD2}"/>
              </a:ext>
            </a:extLst>
          </p:cNvPr>
          <p:cNvSpPr>
            <a:spLocks noGrp="1"/>
          </p:cNvSpPr>
          <p:nvPr>
            <p:ph type="title"/>
          </p:nvPr>
        </p:nvSpPr>
        <p:spPr>
          <a:xfrm>
            <a:off x="572493" y="238539"/>
            <a:ext cx="11018520" cy="1434415"/>
          </a:xfrm>
        </p:spPr>
        <p:txBody>
          <a:bodyPr anchor="b">
            <a:normAutofit/>
          </a:bodyPr>
          <a:lstStyle/>
          <a:p>
            <a:r>
              <a:rPr lang="en-US" sz="5400">
                <a:latin typeface="Modern Love"/>
              </a:rPr>
              <a:t>What is 'goodness'?</a:t>
            </a:r>
          </a:p>
        </p:txBody>
      </p:sp>
      <p:sp>
        <p:nvSpPr>
          <p:cNvPr id="20"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CFDC7FF-89BD-43D9-A4D7-A0A1E344D888}"/>
              </a:ext>
            </a:extLst>
          </p:cNvPr>
          <p:cNvSpPr>
            <a:spLocks noGrp="1"/>
          </p:cNvSpPr>
          <p:nvPr>
            <p:ph idx="1"/>
          </p:nvPr>
        </p:nvSpPr>
        <p:spPr>
          <a:xfrm>
            <a:off x="572493" y="2071316"/>
            <a:ext cx="6713552" cy="4119172"/>
          </a:xfrm>
        </p:spPr>
        <p:txBody>
          <a:bodyPr vert="horz" lIns="91440" tIns="45720" rIns="91440" bIns="45720" rtlCol="0" anchor="t">
            <a:normAutofit fontScale="92500"/>
          </a:bodyPr>
          <a:lstStyle/>
          <a:p>
            <a:pPr marL="0" indent="0">
              <a:buNone/>
            </a:pPr>
            <a:r>
              <a:rPr lang="en-US" sz="2000" dirty="0">
                <a:latin typeface="Calibri"/>
                <a:ea typeface="+mn-lt"/>
                <a:cs typeface="+mn-lt"/>
              </a:rPr>
              <a:t>Goodness is a fundamental virtue in our lives, embodying kindness, generosity, and moral integrity. As Catholics, we are called to reflect God’s goodness through our actions and words. </a:t>
            </a:r>
            <a:endParaRPr lang="en-US">
              <a:latin typeface="Aptos" panose="020B0004020202020204"/>
              <a:ea typeface="+mn-lt"/>
              <a:cs typeface="+mn-lt"/>
            </a:endParaRPr>
          </a:p>
          <a:p>
            <a:pPr marL="0" indent="0">
              <a:buNone/>
            </a:pPr>
            <a:endParaRPr lang="en-US" sz="2000" dirty="0">
              <a:latin typeface="Calibri"/>
              <a:ea typeface="+mn-lt"/>
              <a:cs typeface="+mn-lt"/>
            </a:endParaRPr>
          </a:p>
          <a:p>
            <a:pPr marL="0" indent="0">
              <a:buNone/>
            </a:pPr>
            <a:r>
              <a:rPr lang="en-US" sz="2400" dirty="0">
                <a:latin typeface="Modern Love Caps"/>
                <a:ea typeface="+mn-lt"/>
                <a:cs typeface="+mn-lt"/>
              </a:rPr>
              <a:t>DISCUSS: </a:t>
            </a:r>
            <a:r>
              <a:rPr lang="en-US" sz="2000" dirty="0">
                <a:latin typeface="Calibri"/>
                <a:ea typeface="+mn-lt"/>
                <a:cs typeface="+mn-lt"/>
              </a:rPr>
              <a:t>Reflect on what it means to be good and how you can exhibit goodness in your daily life. Think about small acts of kindness, honesty, and compassion that you can incorporate into your interactions with others.</a:t>
            </a:r>
            <a:endParaRPr lang="en-US"/>
          </a:p>
          <a:p>
            <a:endParaRPr lang="en-US" sz="2400" dirty="0">
              <a:latin typeface="Modern Love Caps"/>
              <a:ea typeface="Calibri"/>
              <a:cs typeface="Calibri"/>
            </a:endParaRPr>
          </a:p>
          <a:p>
            <a:pPr marL="0" indent="0">
              <a:buNone/>
            </a:pPr>
            <a:r>
              <a:rPr lang="en-US" sz="2400" dirty="0">
                <a:latin typeface="Modern Love Caps"/>
                <a:ea typeface="+mn-lt"/>
                <a:cs typeface="+mn-lt"/>
              </a:rPr>
              <a:t>ACTIVITY: </a:t>
            </a:r>
            <a:r>
              <a:rPr lang="en-US" sz="2000" dirty="0">
                <a:latin typeface="Calibri"/>
                <a:ea typeface="+mn-lt"/>
                <a:cs typeface="+mn-lt"/>
              </a:rPr>
              <a:t>Write down three acts of goodness you have witnessed or performed in the past week. Share one of these acts with a partner and discuss how it made you feel and how it impacted others.</a:t>
            </a:r>
            <a:endParaRPr lang="en-US" sz="2000" dirty="0">
              <a:latin typeface="Calibri"/>
              <a:ea typeface="Calibri"/>
              <a:cs typeface="Calibri"/>
            </a:endParaRPr>
          </a:p>
        </p:txBody>
      </p:sp>
      <p:pic>
        <p:nvPicPr>
          <p:cNvPr id="4" name="Picture 3" descr="The Fruit Of The Holy Spirit: What Is Goodness? | Osprey Observer">
            <a:extLst>
              <a:ext uri="{FF2B5EF4-FFF2-40B4-BE49-F238E27FC236}">
                <a16:creationId xmlns:a16="http://schemas.microsoft.com/office/drawing/2014/main" id="{07915711-7C3C-CE34-E1D4-16CEE81FB842}"/>
              </a:ext>
            </a:extLst>
          </p:cNvPr>
          <p:cNvPicPr>
            <a:picLocks noChangeAspect="1"/>
          </p:cNvPicPr>
          <p:nvPr/>
        </p:nvPicPr>
        <p:blipFill rotWithShape="1">
          <a:blip r:embed="rId2"/>
          <a:srcRect l="22172" r="23713" b="2"/>
          <a:stretch/>
        </p:blipFill>
        <p:spPr>
          <a:xfrm>
            <a:off x="7602590" y="2073099"/>
            <a:ext cx="3941064" cy="4096512"/>
          </a:xfrm>
          <a:prstGeom prst="rect">
            <a:avLst/>
          </a:prstGeom>
        </p:spPr>
      </p:pic>
    </p:spTree>
    <p:extLst>
      <p:ext uri="{BB962C8B-B14F-4D97-AF65-F5344CB8AC3E}">
        <p14:creationId xmlns:p14="http://schemas.microsoft.com/office/powerpoint/2010/main" val="37140380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Life Vest Inside - Kindness Boomerang - &quot;One Day&quot;">
            <a:hlinkClick r:id="" action="ppaction://media"/>
            <a:extLst>
              <a:ext uri="{FF2B5EF4-FFF2-40B4-BE49-F238E27FC236}">
                <a16:creationId xmlns:a16="http://schemas.microsoft.com/office/drawing/2014/main" id="{F13C5F91-CE20-89DD-84FC-75395BA371D1}"/>
              </a:ext>
            </a:extLst>
          </p:cNvPr>
          <p:cNvPicPr>
            <a:picLocks noRot="1" noChangeAspect="1"/>
          </p:cNvPicPr>
          <p:nvPr>
            <a:videoFile r:link="rId1"/>
          </p:nvPr>
        </p:nvPicPr>
        <p:blipFill>
          <a:blip r:embed="rId3"/>
          <a:stretch>
            <a:fillRect/>
          </a:stretch>
        </p:blipFill>
        <p:spPr>
          <a:xfrm>
            <a:off x="1241425" y="1207718"/>
            <a:ext cx="9710738" cy="5486400"/>
          </a:xfrm>
          <a:prstGeom prst="rect">
            <a:avLst/>
          </a:prstGeom>
        </p:spPr>
      </p:pic>
      <p:sp>
        <p:nvSpPr>
          <p:cNvPr id="3" name="TextBox 2">
            <a:extLst>
              <a:ext uri="{FF2B5EF4-FFF2-40B4-BE49-F238E27FC236}">
                <a16:creationId xmlns:a16="http://schemas.microsoft.com/office/drawing/2014/main" id="{403AAAF1-C811-C16C-E7C2-C2947B8BB1DD}"/>
              </a:ext>
            </a:extLst>
          </p:cNvPr>
          <p:cNvSpPr txBox="1"/>
          <p:nvPr/>
        </p:nvSpPr>
        <p:spPr>
          <a:xfrm>
            <a:off x="219204" y="10438"/>
            <a:ext cx="11753589"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dirty="0">
                <a:latin typeface="Modern Love Caps"/>
              </a:rPr>
              <a:t>HOW DO THESE RANDOM ACTS OF KINDNESS IMPACT EACH PERSON? HOW DOES THE END OF THIS VIDEO SUGGEST THAT IF WE ACT IN GOODNESS AND KINDNESS, WE WILL IN TURN RECEIVE GOODNESS?</a:t>
            </a:r>
          </a:p>
        </p:txBody>
      </p:sp>
    </p:spTree>
    <p:extLst>
      <p:ext uri="{BB962C8B-B14F-4D97-AF65-F5344CB8AC3E}">
        <p14:creationId xmlns:p14="http://schemas.microsoft.com/office/powerpoint/2010/main" val="37960644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FB38037-DD6D-431C-2BF4-3F93261C4F09}"/>
              </a:ext>
            </a:extLst>
          </p:cNvPr>
          <p:cNvSpPr>
            <a:spLocks noGrp="1"/>
          </p:cNvSpPr>
          <p:nvPr>
            <p:ph idx="1"/>
          </p:nvPr>
        </p:nvSpPr>
        <p:spPr>
          <a:xfrm>
            <a:off x="272243" y="-313574"/>
            <a:ext cx="5951714" cy="5914005"/>
          </a:xfrm>
        </p:spPr>
        <p:txBody>
          <a:bodyPr vert="horz" lIns="91440" tIns="45720" rIns="91440" bIns="45720" rtlCol="0" anchor="t">
            <a:noAutofit/>
          </a:bodyPr>
          <a:lstStyle/>
          <a:p>
            <a:pPr marL="0" indent="0">
              <a:spcBef>
                <a:spcPts val="500"/>
              </a:spcBef>
              <a:buNone/>
            </a:pPr>
            <a:endParaRPr lang="en-US">
              <a:solidFill>
                <a:srgbClr val="000000"/>
              </a:solidFill>
              <a:latin typeface="Modern Love"/>
              <a:ea typeface="+mn-lt"/>
              <a:cs typeface="+mn-lt"/>
            </a:endParaRPr>
          </a:p>
          <a:p>
            <a:pPr marL="0" indent="0">
              <a:spcBef>
                <a:spcPts val="500"/>
              </a:spcBef>
              <a:buNone/>
            </a:pPr>
            <a:r>
              <a:rPr lang="en-US" sz="4800" dirty="0">
                <a:solidFill>
                  <a:srgbClr val="000000"/>
                </a:solidFill>
                <a:latin typeface="Modern Love"/>
                <a:ea typeface="+mn-lt"/>
                <a:cs typeface="+mn-lt"/>
              </a:rPr>
              <a:t>Lord,</a:t>
            </a:r>
            <a:endParaRPr lang="en-US" dirty="0">
              <a:solidFill>
                <a:srgbClr val="000000"/>
              </a:solidFill>
              <a:latin typeface="Aptos"/>
              <a:ea typeface="+mn-lt"/>
              <a:cs typeface="+mn-lt"/>
            </a:endParaRPr>
          </a:p>
          <a:p>
            <a:pPr marL="0" indent="0">
              <a:spcBef>
                <a:spcPts val="500"/>
              </a:spcBef>
              <a:buNone/>
            </a:pPr>
            <a:r>
              <a:rPr lang="en-US" sz="3600" dirty="0">
                <a:solidFill>
                  <a:srgbClr val="000000"/>
                </a:solidFill>
                <a:latin typeface="Calibri"/>
                <a:ea typeface="Calibri"/>
                <a:cs typeface="Calibri"/>
              </a:rPr>
              <a:t>Thank you for the gift of goodness that you have instilled in our hearts. Help us to reflect your goodness in our daily lives through acts of kindness, honesty, and love. May we always strive to be better versions of ourselves, following the example of Jesus Christ. </a:t>
            </a:r>
            <a:endParaRPr lang="en-US"/>
          </a:p>
          <a:p>
            <a:pPr marL="0" indent="0">
              <a:spcBef>
                <a:spcPts val="500"/>
              </a:spcBef>
              <a:buNone/>
            </a:pPr>
            <a:endParaRPr lang="en-US" sz="2400">
              <a:solidFill>
                <a:srgbClr val="000000"/>
              </a:solidFill>
              <a:latin typeface="Aptos" panose="020B0004020202020204"/>
              <a:ea typeface="Calibri" panose="020F0502020204030204"/>
              <a:cs typeface="Calibri" panose="020F0502020204030204"/>
            </a:endParaRPr>
          </a:p>
          <a:p>
            <a:pPr marL="0" indent="0">
              <a:spcBef>
                <a:spcPts val="500"/>
              </a:spcBef>
              <a:buNone/>
            </a:pPr>
            <a:r>
              <a:rPr lang="en-US" sz="4000" dirty="0">
                <a:solidFill>
                  <a:srgbClr val="000000"/>
                </a:solidFill>
                <a:latin typeface="Modern Love"/>
                <a:ea typeface="+mn-lt"/>
                <a:cs typeface="+mn-lt"/>
              </a:rPr>
              <a:t>Amen</a:t>
            </a:r>
            <a:endParaRPr lang="en-US" sz="4000" dirty="0">
              <a:solidFill>
                <a:srgbClr val="000000"/>
              </a:solidFill>
              <a:latin typeface="Calibri" panose="020F0502020204030204"/>
              <a:cs typeface="Calibri"/>
            </a:endParaRPr>
          </a:p>
          <a:p>
            <a:pPr marL="0" indent="0">
              <a:buNone/>
            </a:pPr>
            <a:endParaRPr lang="en-US" b="1">
              <a:solidFill>
                <a:srgbClr val="000000"/>
              </a:solidFill>
              <a:cs typeface="Calibri"/>
            </a:endParaRPr>
          </a:p>
          <a:p>
            <a:pPr marL="0" indent="0">
              <a:buNone/>
            </a:pPr>
            <a:endParaRPr lang="en-US" b="1">
              <a:solidFill>
                <a:srgbClr val="000000"/>
              </a:solidFill>
              <a:cs typeface="Calibri"/>
            </a:endParaRPr>
          </a:p>
          <a:p>
            <a:pPr marL="0" indent="0">
              <a:buNone/>
            </a:pPr>
            <a:endParaRPr lang="en-US" sz="2400">
              <a:solidFill>
                <a:srgbClr val="000000"/>
              </a:solidFill>
              <a:cs typeface="Calibri"/>
            </a:endParaRPr>
          </a:p>
        </p:txBody>
      </p:sp>
      <p:pic>
        <p:nvPicPr>
          <p:cNvPr id="4" name="Picture 4" descr="Background pattern&#10;&#10;Description automatically generated">
            <a:extLst>
              <a:ext uri="{FF2B5EF4-FFF2-40B4-BE49-F238E27FC236}">
                <a16:creationId xmlns:a16="http://schemas.microsoft.com/office/drawing/2014/main" id="{8F486A1F-D978-C172-BAFD-49027AB98A0E}"/>
              </a:ext>
            </a:extLst>
          </p:cNvPr>
          <p:cNvPicPr>
            <a:picLocks noChangeAspect="1"/>
          </p:cNvPicPr>
          <p:nvPr/>
        </p:nvPicPr>
        <p:blipFill rotWithShape="1">
          <a:blip r:embed="rId2"/>
          <a:srcRect l="28850" r="27677"/>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33793821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1" descr="750+ Tropical Beach Pictures | Download Free Images on Unsplash">
            <a:extLst>
              <a:ext uri="{FF2B5EF4-FFF2-40B4-BE49-F238E27FC236}">
                <a16:creationId xmlns:a16="http://schemas.microsoft.com/office/drawing/2014/main" id="{293930F7-C793-5256-0A83-AA62EDA8548F}"/>
              </a:ext>
            </a:extLst>
          </p:cNvPr>
          <p:cNvPicPr>
            <a:picLocks noChangeAspect="1"/>
          </p:cNvPicPr>
          <p:nvPr/>
        </p:nvPicPr>
        <p:blipFill rotWithShape="1">
          <a:blip r:embed="rId2"/>
          <a:srcRect t="6996" b="8433"/>
          <a:stretch/>
        </p:blipFill>
        <p:spPr>
          <a:xfrm>
            <a:off x="20" y="1282"/>
            <a:ext cx="12191980" cy="6856718"/>
          </a:xfrm>
          <a:prstGeom prst="rect">
            <a:avLst/>
          </a:prstGeom>
        </p:spPr>
      </p:pic>
      <p:sp>
        <p:nvSpPr>
          <p:cNvPr id="4" name="Rectangle 3">
            <a:extLst>
              <a:ext uri="{FF2B5EF4-FFF2-40B4-BE49-F238E27FC236}">
                <a16:creationId xmlns:a16="http://schemas.microsoft.com/office/drawing/2014/main" id="{A4D97F26-B0D5-C426-7608-0D84DE39FE1D}"/>
              </a:ext>
            </a:extLst>
          </p:cNvPr>
          <p:cNvSpPr/>
          <p:nvPr/>
        </p:nvSpPr>
        <p:spPr>
          <a:xfrm>
            <a:off x="10438" y="0"/>
            <a:ext cx="12181561" cy="6878876"/>
          </a:xfrm>
          <a:prstGeom prst="rect">
            <a:avLst/>
          </a:prstGeom>
          <a:solidFill>
            <a:srgbClr val="FFFAFA">
              <a:alpha val="4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CDBE482B-34F6-F7CF-50C2-DFD93D37DB3A}"/>
              </a:ext>
            </a:extLst>
          </p:cNvPr>
          <p:cNvSpPr txBox="1"/>
          <p:nvPr/>
        </p:nvSpPr>
        <p:spPr>
          <a:xfrm>
            <a:off x="636739" y="2557397"/>
            <a:ext cx="10928958"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000" dirty="0">
                <a:solidFill>
                  <a:srgbClr val="0D0D0D"/>
                </a:solidFill>
                <a:latin typeface="Modern Love"/>
                <a:ea typeface="+mn-lt"/>
                <a:cs typeface="+mn-lt"/>
              </a:rPr>
              <a:t>“What shall I return to the Lord for all his goodness to me?”</a:t>
            </a:r>
            <a:endParaRPr lang="en-US" sz="4000">
              <a:latin typeface="Modern Love"/>
            </a:endParaRPr>
          </a:p>
        </p:txBody>
      </p:sp>
      <p:sp>
        <p:nvSpPr>
          <p:cNvPr id="5" name="TextBox 4">
            <a:extLst>
              <a:ext uri="{FF2B5EF4-FFF2-40B4-BE49-F238E27FC236}">
                <a16:creationId xmlns:a16="http://schemas.microsoft.com/office/drawing/2014/main" id="{987C9C16-532A-5D33-593D-772EAE81C1AC}"/>
              </a:ext>
            </a:extLst>
          </p:cNvPr>
          <p:cNvSpPr txBox="1"/>
          <p:nvPr/>
        </p:nvSpPr>
        <p:spPr>
          <a:xfrm>
            <a:off x="10437" y="0"/>
            <a:ext cx="12191999"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dirty="0">
                <a:latin typeface="Modern Love Caps"/>
              </a:rPr>
              <a:t>THOUGHTS AND PRAYERS 3RD – 7TH JUNE </a:t>
            </a:r>
            <a:endParaRPr lang="en-US" sz="3200"/>
          </a:p>
        </p:txBody>
      </p:sp>
      <p:sp>
        <p:nvSpPr>
          <p:cNvPr id="6" name="TextBox 5">
            <a:extLst>
              <a:ext uri="{FF2B5EF4-FFF2-40B4-BE49-F238E27FC236}">
                <a16:creationId xmlns:a16="http://schemas.microsoft.com/office/drawing/2014/main" id="{CAEBB678-99DD-4620-A8FA-79F04E2BAE34}"/>
              </a:ext>
            </a:extLst>
          </p:cNvPr>
          <p:cNvSpPr txBox="1"/>
          <p:nvPr/>
        </p:nvSpPr>
        <p:spPr>
          <a:xfrm>
            <a:off x="-2" y="6273451"/>
            <a:ext cx="12191999"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dirty="0">
                <a:latin typeface="Modern Love Caps"/>
              </a:rPr>
              <a:t>THEME OF THE WEEK: GOODNESS</a:t>
            </a:r>
            <a:endParaRPr lang="en-US" dirty="0"/>
          </a:p>
        </p:txBody>
      </p:sp>
    </p:spTree>
    <p:extLst>
      <p:ext uri="{BB962C8B-B14F-4D97-AF65-F5344CB8AC3E}">
        <p14:creationId xmlns:p14="http://schemas.microsoft.com/office/powerpoint/2010/main" val="12995111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1C1EDE2E-3B7E-C516-78A1-EF48EF0B41DD}"/>
              </a:ext>
            </a:extLst>
          </p:cNvPr>
          <p:cNvSpPr txBox="1"/>
          <p:nvPr/>
        </p:nvSpPr>
        <p:spPr>
          <a:xfrm>
            <a:off x="640081" y="2998159"/>
            <a:ext cx="4337534" cy="3320668"/>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Aft>
                <a:spcPts val="600"/>
              </a:spcAft>
            </a:pPr>
            <a:r>
              <a:rPr lang="en-US" dirty="0">
                <a:latin typeface="Calibri"/>
                <a:cs typeface="Calibri"/>
              </a:rPr>
              <a:t>Goodness is not just a feeling but an action. It involves making choices that reflect love, integrity, and generosity. </a:t>
            </a:r>
          </a:p>
          <a:p>
            <a:pPr>
              <a:lnSpc>
                <a:spcPct val="90000"/>
              </a:lnSpc>
              <a:spcAft>
                <a:spcPts val="600"/>
              </a:spcAft>
            </a:pPr>
            <a:endParaRPr lang="en-US" dirty="0">
              <a:latin typeface="Calibri"/>
              <a:cs typeface="Calibri"/>
            </a:endParaRPr>
          </a:p>
          <a:p>
            <a:pPr>
              <a:lnSpc>
                <a:spcPct val="90000"/>
              </a:lnSpc>
              <a:spcAft>
                <a:spcPts val="600"/>
              </a:spcAft>
            </a:pPr>
            <a:r>
              <a:rPr lang="en-US" dirty="0">
                <a:latin typeface="Calibri"/>
                <a:cs typeface="Calibri"/>
              </a:rPr>
              <a:t>World Environment Day reminds us of our responsibility to care for God’s creation. Reflect on how goodness extends to our stewardship of the earth. Caring for the environment is an expression of gratitude for the goodness of God’s creation and a commitment to preserving it for future generations.</a:t>
            </a:r>
          </a:p>
        </p:txBody>
      </p:sp>
      <p:pic>
        <p:nvPicPr>
          <p:cNvPr id="4" name="Picture 3" descr="World Environment Day - Water Magazine">
            <a:extLst>
              <a:ext uri="{FF2B5EF4-FFF2-40B4-BE49-F238E27FC236}">
                <a16:creationId xmlns:a16="http://schemas.microsoft.com/office/drawing/2014/main" id="{A0F79395-97B4-08EF-3BDB-E5DF676E71A7}"/>
              </a:ext>
            </a:extLst>
          </p:cNvPr>
          <p:cNvPicPr>
            <a:picLocks noChangeAspect="1"/>
          </p:cNvPicPr>
          <p:nvPr/>
        </p:nvPicPr>
        <p:blipFill rotWithShape="1">
          <a:blip r:embed="rId2"/>
          <a:srcRect b="303"/>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5" name="TextBox 4">
            <a:extLst>
              <a:ext uri="{FF2B5EF4-FFF2-40B4-BE49-F238E27FC236}">
                <a16:creationId xmlns:a16="http://schemas.microsoft.com/office/drawing/2014/main" id="{814DD2AD-9242-E9CC-ED23-50F3E29136D8}"/>
              </a:ext>
            </a:extLst>
          </p:cNvPr>
          <p:cNvSpPr txBox="1"/>
          <p:nvPr/>
        </p:nvSpPr>
        <p:spPr>
          <a:xfrm>
            <a:off x="636739" y="135698"/>
            <a:ext cx="5835041"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800" dirty="0">
                <a:solidFill>
                  <a:srgbClr val="278E23"/>
                </a:solidFill>
                <a:latin typeface="Modern Love Caps"/>
              </a:rPr>
              <a:t>Goodness in Action: world environment day </a:t>
            </a:r>
            <a:r>
              <a:rPr lang="en-US" sz="4800" dirty="0" err="1">
                <a:solidFill>
                  <a:srgbClr val="278E23"/>
                </a:solidFill>
                <a:latin typeface="Modern Love Caps"/>
              </a:rPr>
              <a:t>wednesday</a:t>
            </a:r>
            <a:r>
              <a:rPr lang="en-US" sz="4800" dirty="0">
                <a:solidFill>
                  <a:srgbClr val="278E23"/>
                </a:solidFill>
                <a:latin typeface="Modern Love Caps"/>
              </a:rPr>
              <a:t> 5th </a:t>
            </a:r>
            <a:r>
              <a:rPr lang="en-US" sz="4800" dirty="0" err="1">
                <a:solidFill>
                  <a:srgbClr val="278E23"/>
                </a:solidFill>
                <a:latin typeface="Modern Love Caps"/>
              </a:rPr>
              <a:t>june</a:t>
            </a:r>
            <a:r>
              <a:rPr lang="en-US" sz="4800" dirty="0">
                <a:solidFill>
                  <a:srgbClr val="278E23"/>
                </a:solidFill>
                <a:latin typeface="Modern Love Caps"/>
              </a:rPr>
              <a:t>   </a:t>
            </a:r>
          </a:p>
        </p:txBody>
      </p:sp>
    </p:spTree>
    <p:extLst>
      <p:ext uri="{BB962C8B-B14F-4D97-AF65-F5344CB8AC3E}">
        <p14:creationId xmlns:p14="http://schemas.microsoft.com/office/powerpoint/2010/main" val="2727039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LengthInSeconds xmlns="070f71ce-64c7-4b17-bb6b-21ebf0c68387" xsi:nil="true"/>
    <SharedWithUsers xmlns="8c49430d-f190-4cd8-83c3-84bb6a3d29af">
      <UserInfo>
        <DisplayName>Spina, Katie</DisplayName>
        <AccountId>35</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ED9C647E071ED4D9B7D0BA81432F5C2" ma:contentTypeVersion="9" ma:contentTypeDescription="Create a new document." ma:contentTypeScope="" ma:versionID="63d29aa171402ffe00e8f9b8e19a5506">
  <xsd:schema xmlns:xsd="http://www.w3.org/2001/XMLSchema" xmlns:xs="http://www.w3.org/2001/XMLSchema" xmlns:p="http://schemas.microsoft.com/office/2006/metadata/properties" xmlns:ns2="070f71ce-64c7-4b17-bb6b-21ebf0c68387" xmlns:ns3="8c49430d-f190-4cd8-83c3-84bb6a3d29af" targetNamespace="http://schemas.microsoft.com/office/2006/metadata/properties" ma:root="true" ma:fieldsID="85acf5c215e3e1b103154d9fb3931d28" ns2:_="" ns3:_="">
    <xsd:import namespace="070f71ce-64c7-4b17-bb6b-21ebf0c68387"/>
    <xsd:import namespace="8c49430d-f190-4cd8-83c3-84bb6a3d29a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70f71ce-64c7-4b17-bb6b-21ebf0c6838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SearchProperties" ma:index="1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c49430d-f190-4cd8-83c3-84bb6a3d29af"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09D0D33-3197-4B19-88B1-93DDA01BBBA0}">
  <ds:schemaRefs>
    <ds:schemaRef ds:uri="http://schemas.microsoft.com/office/2006/metadata/properties"/>
    <ds:schemaRef ds:uri="http://schemas.microsoft.com/office/infopath/2007/PartnerControls"/>
    <ds:schemaRef ds:uri="070f71ce-64c7-4b17-bb6b-21ebf0c68387"/>
    <ds:schemaRef ds:uri="8c49430d-f190-4cd8-83c3-84bb6a3d29af"/>
  </ds:schemaRefs>
</ds:datastoreItem>
</file>

<file path=customXml/itemProps2.xml><?xml version="1.0" encoding="utf-8"?>
<ds:datastoreItem xmlns:ds="http://schemas.openxmlformats.org/officeDocument/2006/customXml" ds:itemID="{30F7E080-0E73-4032-9C10-1F6CC7E78667}">
  <ds:schemaRefs>
    <ds:schemaRef ds:uri="http://schemas.microsoft.com/sharepoint/v3/contenttype/forms"/>
  </ds:schemaRefs>
</ds:datastoreItem>
</file>

<file path=customXml/itemProps3.xml><?xml version="1.0" encoding="utf-8"?>
<ds:datastoreItem xmlns:ds="http://schemas.openxmlformats.org/officeDocument/2006/customXml" ds:itemID="{8AEF234B-B366-4D53-80C3-5C485609662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70f71ce-64c7-4b17-bb6b-21ebf0c68387"/>
    <ds:schemaRef ds:uri="8c49430d-f190-4cd8-83c3-84bb6a3d29a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0</Words>
  <Application>Microsoft Office PowerPoint</Application>
  <PresentationFormat>Widescreen</PresentationFormat>
  <Paragraphs>0</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PowerPoint Presentation</vt:lpstr>
      <vt:lpstr>PowerPoint Presentation</vt:lpstr>
      <vt:lpstr>PowerPoint Presentation</vt:lpstr>
      <vt:lpstr>PowerPoint Presentation</vt:lpstr>
      <vt:lpstr>What is 'goodness'?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Feast of the Sacred Heart of Jesus (Friday, June 7th) </vt:lpstr>
      <vt:lpstr>Feast of the Immaculate Heart of the Blessed Virgin Mary (Saturday, June 8th)</vt:lpstr>
      <vt:lpstr>How can we follow in the footsteps of Jesus and Mary, showing goodness in our hearts?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274</cp:revision>
  <dcterms:created xsi:type="dcterms:W3CDTF">2024-05-20T09:35:55Z</dcterms:created>
  <dcterms:modified xsi:type="dcterms:W3CDTF">2024-06-03T07:45:41Z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0x0101001ED9C647E071ED4D9B7D0BA81432F5C2</vt:lpwstr>
  </property>
  <property fmtid="{D5CDD505-2E9C-101B-9397-08002B2CF9AE}" pid="3" name="_SourceUrl">
    <vt:lpwstr/>
  </property>
  <property fmtid="{D5CDD505-2E9C-101B-9397-08002B2CF9AE}" pid="4" name="_SharedFileIndex">
    <vt:lpwstr/>
  </property>
  <property fmtid="{D5CDD505-2E9C-101B-9397-08002B2CF9AE}" pid="5" name="ComplianceAssetId">
    <vt:lpwstr/>
  </property>
  <property fmtid="{D5CDD505-2E9C-101B-9397-08002B2CF9AE}" pid="6" name="_ExtendedDescription">
    <vt:lpwstr/>
  </property>
  <property fmtid="{D5CDD505-2E9C-101B-9397-08002B2CF9AE}" pid="7" name="TriggerFlowInfo">
    <vt:lpwstr/>
  </property>
</Properties>
</file>