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5" r:id="rId2"/>
    <p:sldId id="288" r:id="rId3"/>
    <p:sldId id="358" r:id="rId4"/>
    <p:sldId id="363" r:id="rId5"/>
    <p:sldId id="283" r:id="rId6"/>
    <p:sldId id="359" r:id="rId7"/>
    <p:sldId id="365" r:id="rId8"/>
    <p:sldId id="362" r:id="rId9"/>
    <p:sldId id="364" r:id="rId10"/>
    <p:sldId id="290" r:id="rId11"/>
    <p:sldId id="360" r:id="rId12"/>
    <p:sldId id="367" r:id="rId13"/>
    <p:sldId id="368" r:id="rId14"/>
    <p:sldId id="366" r:id="rId15"/>
    <p:sldId id="361" r:id="rId16"/>
    <p:sldId id="369" r:id="rId17"/>
    <p:sldId id="371" r:id="rId18"/>
    <p:sldId id="370"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2FCAB-CC5B-43D8-D5BA-D3592D57BF5D}" v="711" dt="2024-05-09T11:34:17.470"/>
    <p1510:client id="{D79C9684-617F-95D3-1A1B-DEBD705F9B28}" v="199" dt="2024-05-09T15:25:18.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ina, Katie" userId="S::katie.spina@st-marys.newcastle.sch.uk::fdda1867-444c-4af0-a232-f695b33e2722" providerId="AD" clId="Web-{D79C9684-617F-95D3-1A1B-DEBD705F9B28}"/>
    <pc:docChg chg="addSld modSld">
      <pc:chgData name="Spina, Katie" userId="S::katie.spina@st-marys.newcastle.sch.uk::fdda1867-444c-4af0-a232-f695b33e2722" providerId="AD" clId="Web-{D79C9684-617F-95D3-1A1B-DEBD705F9B28}" dt="2024-05-09T15:25:18.920" v="201" actId="1076"/>
      <pc:docMkLst>
        <pc:docMk/>
      </pc:docMkLst>
      <pc:sldChg chg="addSp delSp modSp">
        <pc:chgData name="Spina, Katie" userId="S::katie.spina@st-marys.newcastle.sch.uk::fdda1867-444c-4af0-a232-f695b33e2722" providerId="AD" clId="Web-{D79C9684-617F-95D3-1A1B-DEBD705F9B28}" dt="2024-05-09T15:24:24.809" v="192" actId="1076"/>
        <pc:sldMkLst>
          <pc:docMk/>
          <pc:sldMk cId="3172362157" sldId="262"/>
        </pc:sldMkLst>
        <pc:spChg chg="mod">
          <ac:chgData name="Spina, Katie" userId="S::katie.spina@st-marys.newcastle.sch.uk::fdda1867-444c-4af0-a232-f695b33e2722" providerId="AD" clId="Web-{D79C9684-617F-95D3-1A1B-DEBD705F9B28}" dt="2024-05-09T15:24:24.809" v="192" actId="1076"/>
          <ac:spMkLst>
            <pc:docMk/>
            <pc:sldMk cId="3172362157" sldId="262"/>
            <ac:spMk id="3" creationId="{2FB38037-DD6D-431C-2BF4-3F93261C4F09}"/>
          </ac:spMkLst>
        </pc:spChg>
        <pc:spChg chg="add del">
          <ac:chgData name="Spina, Katie" userId="S::katie.spina@st-marys.newcastle.sch.uk::fdda1867-444c-4af0-a232-f695b33e2722" providerId="AD" clId="Web-{D79C9684-617F-95D3-1A1B-DEBD705F9B28}" dt="2024-05-09T15:23:52.277" v="173"/>
          <ac:spMkLst>
            <pc:docMk/>
            <pc:sldMk cId="3172362157" sldId="262"/>
            <ac:spMk id="9" creationId="{04812C46-200A-4DEB-A05E-3ED6C68C2387}"/>
          </ac:spMkLst>
        </pc:spChg>
        <pc:spChg chg="add del">
          <ac:chgData name="Spina, Katie" userId="S::katie.spina@st-marys.newcastle.sch.uk::fdda1867-444c-4af0-a232-f695b33e2722" providerId="AD" clId="Web-{D79C9684-617F-95D3-1A1B-DEBD705F9B28}" dt="2024-05-09T15:23:52.277" v="173"/>
          <ac:spMkLst>
            <pc:docMk/>
            <pc:sldMk cId="3172362157" sldId="262"/>
            <ac:spMk id="11" creationId="{D1EA859B-E555-4109-94F3-6700E046E008}"/>
          </ac:spMkLst>
        </pc:spChg>
        <pc:spChg chg="add del">
          <ac:chgData name="Spina, Katie" userId="S::katie.spina@st-marys.newcastle.sch.uk::fdda1867-444c-4af0-a232-f695b33e2722" providerId="AD" clId="Web-{D79C9684-617F-95D3-1A1B-DEBD705F9B28}" dt="2024-05-09T15:23:56.621" v="175"/>
          <ac:spMkLst>
            <pc:docMk/>
            <pc:sldMk cId="3172362157" sldId="262"/>
            <ac:spMk id="13" creationId="{04812C46-200A-4DEB-A05E-3ED6C68C2387}"/>
          </ac:spMkLst>
        </pc:spChg>
        <pc:spChg chg="add del">
          <ac:chgData name="Spina, Katie" userId="S::katie.spina@st-marys.newcastle.sch.uk::fdda1867-444c-4af0-a232-f695b33e2722" providerId="AD" clId="Web-{D79C9684-617F-95D3-1A1B-DEBD705F9B28}" dt="2024-05-09T15:23:56.621" v="175"/>
          <ac:spMkLst>
            <pc:docMk/>
            <pc:sldMk cId="3172362157" sldId="262"/>
            <ac:spMk id="14" creationId="{D1EA859B-E555-4109-94F3-6700E046E008}"/>
          </ac:spMkLst>
        </pc:spChg>
        <pc:spChg chg="add del">
          <ac:chgData name="Spina, Katie" userId="S::katie.spina@st-marys.newcastle.sch.uk::fdda1867-444c-4af0-a232-f695b33e2722" providerId="AD" clId="Web-{D79C9684-617F-95D3-1A1B-DEBD705F9B28}" dt="2024-05-09T15:23:59.043" v="177"/>
          <ac:spMkLst>
            <pc:docMk/>
            <pc:sldMk cId="3172362157" sldId="262"/>
            <ac:spMk id="16" creationId="{04812C46-200A-4DEB-A05E-3ED6C68C2387}"/>
          </ac:spMkLst>
        </pc:spChg>
        <pc:spChg chg="add del">
          <ac:chgData name="Spina, Katie" userId="S::katie.spina@st-marys.newcastle.sch.uk::fdda1867-444c-4af0-a232-f695b33e2722" providerId="AD" clId="Web-{D79C9684-617F-95D3-1A1B-DEBD705F9B28}" dt="2024-05-09T15:23:59.043" v="177"/>
          <ac:spMkLst>
            <pc:docMk/>
            <pc:sldMk cId="3172362157" sldId="262"/>
            <ac:spMk id="17" creationId="{D1EA859B-E555-4109-94F3-6700E046E008}"/>
          </ac:spMkLst>
        </pc:spChg>
        <pc:spChg chg="add">
          <ac:chgData name="Spina, Katie" userId="S::katie.spina@st-marys.newcastle.sch.uk::fdda1867-444c-4af0-a232-f695b33e2722" providerId="AD" clId="Web-{D79C9684-617F-95D3-1A1B-DEBD705F9B28}" dt="2024-05-09T15:23:59.043" v="178"/>
          <ac:spMkLst>
            <pc:docMk/>
            <pc:sldMk cId="3172362157" sldId="262"/>
            <ac:spMk id="19" creationId="{D009D6D5-DAC2-4A8B-A17A-E206B9012D09}"/>
          </ac:spMkLst>
        </pc:spChg>
        <pc:picChg chg="mod ord">
          <ac:chgData name="Spina, Katie" userId="S::katie.spina@st-marys.newcastle.sch.uk::fdda1867-444c-4af0-a232-f695b33e2722" providerId="AD" clId="Web-{D79C9684-617F-95D3-1A1B-DEBD705F9B28}" dt="2024-05-09T15:23:59.043" v="178"/>
          <ac:picMkLst>
            <pc:docMk/>
            <pc:sldMk cId="3172362157" sldId="262"/>
            <ac:picMk id="4" creationId="{8F486A1F-D978-C172-BAFD-49027AB98A0E}"/>
          </ac:picMkLst>
        </pc:picChg>
      </pc:sldChg>
      <pc:sldChg chg="modSp new">
        <pc:chgData name="Spina, Katie" userId="S::katie.spina@st-marys.newcastle.sch.uk::fdda1867-444c-4af0-a232-f695b33e2722" providerId="AD" clId="Web-{D79C9684-617F-95D3-1A1B-DEBD705F9B28}" dt="2024-05-09T15:24:33.138" v="193" actId="20577"/>
        <pc:sldMkLst>
          <pc:docMk/>
          <pc:sldMk cId="4104707802" sldId="369"/>
        </pc:sldMkLst>
        <pc:spChg chg="mod">
          <ac:chgData name="Spina, Katie" userId="S::katie.spina@st-marys.newcastle.sch.uk::fdda1867-444c-4af0-a232-f695b33e2722" providerId="AD" clId="Web-{D79C9684-617F-95D3-1A1B-DEBD705F9B28}" dt="2024-05-09T15:24:33.138" v="193" actId="20577"/>
          <ac:spMkLst>
            <pc:docMk/>
            <pc:sldMk cId="4104707802" sldId="369"/>
            <ac:spMk id="2" creationId="{F639667B-84AB-D5BD-7A0B-891C2FCAC4AB}"/>
          </ac:spMkLst>
        </pc:spChg>
        <pc:spChg chg="mod">
          <ac:chgData name="Spina, Katie" userId="S::katie.spina@st-marys.newcastle.sch.uk::fdda1867-444c-4af0-a232-f695b33e2722" providerId="AD" clId="Web-{D79C9684-617F-95D3-1A1B-DEBD705F9B28}" dt="2024-05-09T15:19:13.596" v="11" actId="20577"/>
          <ac:spMkLst>
            <pc:docMk/>
            <pc:sldMk cId="4104707802" sldId="369"/>
            <ac:spMk id="3" creationId="{9D6B345E-D8D2-796F-520E-48DD643DEB11}"/>
          </ac:spMkLst>
        </pc:spChg>
      </pc:sldChg>
      <pc:sldChg chg="addSp modSp new mod setBg">
        <pc:chgData name="Spina, Katie" userId="S::katie.spina@st-marys.newcastle.sch.uk::fdda1867-444c-4af0-a232-f695b33e2722" providerId="AD" clId="Web-{D79C9684-617F-95D3-1A1B-DEBD705F9B28}" dt="2024-05-09T15:25:18.920" v="201" actId="1076"/>
        <pc:sldMkLst>
          <pc:docMk/>
          <pc:sldMk cId="346706585" sldId="370"/>
        </pc:sldMkLst>
        <pc:spChg chg="mod">
          <ac:chgData name="Spina, Katie" userId="S::katie.spina@st-marys.newcastle.sch.uk::fdda1867-444c-4af0-a232-f695b33e2722" providerId="AD" clId="Web-{D79C9684-617F-95D3-1A1B-DEBD705F9B28}" dt="2024-05-09T15:25:18.920" v="201" actId="1076"/>
          <ac:spMkLst>
            <pc:docMk/>
            <pc:sldMk cId="346706585" sldId="370"/>
            <ac:spMk id="2" creationId="{8F3D0BC5-8C56-4719-1A2A-BA918313DDD1}"/>
          </ac:spMkLst>
        </pc:spChg>
        <pc:spChg chg="mod">
          <ac:chgData name="Spina, Katie" userId="S::katie.spina@st-marys.newcastle.sch.uk::fdda1867-444c-4af0-a232-f695b33e2722" providerId="AD" clId="Web-{D79C9684-617F-95D3-1A1B-DEBD705F9B28}" dt="2024-05-09T15:23:28.167" v="171" actId="1076"/>
          <ac:spMkLst>
            <pc:docMk/>
            <pc:sldMk cId="346706585" sldId="370"/>
            <ac:spMk id="3" creationId="{C9C13A83-8E0A-7DBA-31E4-DAB048E081C4}"/>
          </ac:spMkLst>
        </pc:spChg>
        <pc:spChg chg="add">
          <ac:chgData name="Spina, Katie" userId="S::katie.spina@st-marys.newcastle.sch.uk::fdda1867-444c-4af0-a232-f695b33e2722" providerId="AD" clId="Web-{D79C9684-617F-95D3-1A1B-DEBD705F9B28}" dt="2024-05-09T15:22:57.728" v="156"/>
          <ac:spMkLst>
            <pc:docMk/>
            <pc:sldMk cId="346706585" sldId="370"/>
            <ac:spMk id="9" creationId="{8181FC64-B306-4821-98E2-780662EFC486}"/>
          </ac:spMkLst>
        </pc:spChg>
        <pc:spChg chg="add">
          <ac:chgData name="Spina, Katie" userId="S::katie.spina@st-marys.newcastle.sch.uk::fdda1867-444c-4af0-a232-f695b33e2722" providerId="AD" clId="Web-{D79C9684-617F-95D3-1A1B-DEBD705F9B28}" dt="2024-05-09T15:22:57.728" v="156"/>
          <ac:spMkLst>
            <pc:docMk/>
            <pc:sldMk cId="346706585" sldId="370"/>
            <ac:spMk id="11" creationId="{5871FC61-DD4E-47D4-81FD-8A7E7D12B371}"/>
          </ac:spMkLst>
        </pc:spChg>
        <pc:spChg chg="add">
          <ac:chgData name="Spina, Katie" userId="S::katie.spina@st-marys.newcastle.sch.uk::fdda1867-444c-4af0-a232-f695b33e2722" providerId="AD" clId="Web-{D79C9684-617F-95D3-1A1B-DEBD705F9B28}" dt="2024-05-09T15:22:57.728" v="156"/>
          <ac:spMkLst>
            <pc:docMk/>
            <pc:sldMk cId="346706585" sldId="370"/>
            <ac:spMk id="13" creationId="{F9EC3F91-A75C-4F74-867E-E4C28C13546B}"/>
          </ac:spMkLst>
        </pc:spChg>
        <pc:spChg chg="add">
          <ac:chgData name="Spina, Katie" userId="S::katie.spina@st-marys.newcastle.sch.uk::fdda1867-444c-4af0-a232-f695b33e2722" providerId="AD" clId="Web-{D79C9684-617F-95D3-1A1B-DEBD705F9B28}" dt="2024-05-09T15:22:57.728" v="156"/>
          <ac:spMkLst>
            <pc:docMk/>
            <pc:sldMk cId="346706585" sldId="370"/>
            <ac:spMk id="15" creationId="{829A1E2C-5AC8-40FC-99E9-832069D39792}"/>
          </ac:spMkLst>
        </pc:spChg>
        <pc:picChg chg="add">
          <ac:chgData name="Spina, Katie" userId="S::katie.spina@st-marys.newcastle.sch.uk::fdda1867-444c-4af0-a232-f695b33e2722" providerId="AD" clId="Web-{D79C9684-617F-95D3-1A1B-DEBD705F9B28}" dt="2024-05-09T15:22:57.728" v="156"/>
          <ac:picMkLst>
            <pc:docMk/>
            <pc:sldMk cId="346706585" sldId="370"/>
            <ac:picMk id="5" creationId="{5E41C727-0726-EE24-C1D4-3291FEB99A91}"/>
          </ac:picMkLst>
        </pc:picChg>
      </pc:sldChg>
      <pc:sldChg chg="addSp modSp new mod setBg">
        <pc:chgData name="Spina, Katie" userId="S::katie.spina@st-marys.newcastle.sch.uk::fdda1867-444c-4af0-a232-f695b33e2722" providerId="AD" clId="Web-{D79C9684-617F-95D3-1A1B-DEBD705F9B28}" dt="2024-05-09T15:22:46.994" v="155"/>
        <pc:sldMkLst>
          <pc:docMk/>
          <pc:sldMk cId="1072264452" sldId="371"/>
        </pc:sldMkLst>
        <pc:spChg chg="add">
          <ac:chgData name="Spina, Katie" userId="S::katie.spina@st-marys.newcastle.sch.uk::fdda1867-444c-4af0-a232-f695b33e2722" providerId="AD" clId="Web-{D79C9684-617F-95D3-1A1B-DEBD705F9B28}" dt="2024-05-09T15:22:46.994" v="155"/>
          <ac:spMkLst>
            <pc:docMk/>
            <pc:sldMk cId="1072264452" sldId="371"/>
            <ac:spMk id="8" creationId="{A9F529C3-C941-49FD-8C67-82F134F64BDB}"/>
          </ac:spMkLst>
        </pc:spChg>
        <pc:spChg chg="add">
          <ac:chgData name="Spina, Katie" userId="S::katie.spina@st-marys.newcastle.sch.uk::fdda1867-444c-4af0-a232-f695b33e2722" providerId="AD" clId="Web-{D79C9684-617F-95D3-1A1B-DEBD705F9B28}" dt="2024-05-09T15:22:46.994" v="155"/>
          <ac:spMkLst>
            <pc:docMk/>
            <pc:sldMk cId="1072264452" sldId="371"/>
            <ac:spMk id="10" creationId="{20586029-32A0-47E5-9AEC-AE3ABA6B94D0}"/>
          </ac:spMkLst>
        </pc:spChg>
        <pc:picChg chg="add mod ord">
          <ac:chgData name="Spina, Katie" userId="S::katie.spina@st-marys.newcastle.sch.uk::fdda1867-444c-4af0-a232-f695b33e2722" providerId="AD" clId="Web-{D79C9684-617F-95D3-1A1B-DEBD705F9B28}" dt="2024-05-09T15:22:46.994" v="155"/>
          <ac:picMkLst>
            <pc:docMk/>
            <pc:sldMk cId="1072264452" sldId="371"/>
            <ac:picMk id="2" creationId="{4F9D0689-BCFF-FA2E-D47A-3F5BBA3A81D7}"/>
          </ac:picMkLst>
        </pc:picChg>
        <pc:picChg chg="add mod">
          <ac:chgData name="Spina, Katie" userId="S::katie.spina@st-marys.newcastle.sch.uk::fdda1867-444c-4af0-a232-f695b33e2722" providerId="AD" clId="Web-{D79C9684-617F-95D3-1A1B-DEBD705F9B28}" dt="2024-05-09T15:22:46.994" v="155"/>
          <ac:picMkLst>
            <pc:docMk/>
            <pc:sldMk cId="1072264452" sldId="371"/>
            <ac:picMk id="3" creationId="{0C02F0D0-55BC-7D0F-D39A-FFF06B9ECD07}"/>
          </ac:picMkLst>
        </pc:picChg>
        <pc:cxnChg chg="add">
          <ac:chgData name="Spina, Katie" userId="S::katie.spina@st-marys.newcastle.sch.uk::fdda1867-444c-4af0-a232-f695b33e2722" providerId="AD" clId="Web-{D79C9684-617F-95D3-1A1B-DEBD705F9B28}" dt="2024-05-09T15:22:46.994" v="155"/>
          <ac:cxnSpMkLst>
            <pc:docMk/>
            <pc:sldMk cId="1072264452" sldId="371"/>
            <ac:cxnSpMk id="12" creationId="{8C730EAB-A532-4295-A302-FB4B90DB9F5E}"/>
          </ac:cxnSpMkLst>
        </pc:cxnChg>
      </pc:sldChg>
    </pc:docChg>
  </pc:docChgLst>
  <pc:docChgLst>
    <pc:chgData name="Spina, Katie" userId="S::katie.spina@st-marys.newcastle.sch.uk::fdda1867-444c-4af0-a232-f695b33e2722" providerId="AD" clId="Web-{3FE2FCAB-CC5B-43D8-D5BA-D3592D57BF5D}"/>
    <pc:docChg chg="addSld delSld modSld sldOrd">
      <pc:chgData name="Spina, Katie" userId="S::katie.spina@st-marys.newcastle.sch.uk::fdda1867-444c-4af0-a232-f695b33e2722" providerId="AD" clId="Web-{3FE2FCAB-CC5B-43D8-D5BA-D3592D57BF5D}" dt="2024-05-09T11:34:17.470" v="594"/>
      <pc:docMkLst>
        <pc:docMk/>
      </pc:docMkLst>
      <pc:sldChg chg="del">
        <pc:chgData name="Spina, Katie" userId="S::katie.spina@st-marys.newcastle.sch.uk::fdda1867-444c-4af0-a232-f695b33e2722" providerId="AD" clId="Web-{3FE2FCAB-CC5B-43D8-D5BA-D3592D57BF5D}" dt="2024-05-09T10:49:51.917" v="20"/>
        <pc:sldMkLst>
          <pc:docMk/>
          <pc:sldMk cId="109857222" sldId="256"/>
        </pc:sldMkLst>
      </pc:sldChg>
      <pc:sldChg chg="add del">
        <pc:chgData name="Spina, Katie" userId="S::katie.spina@st-marys.newcastle.sch.uk::fdda1867-444c-4af0-a232-f695b33e2722" providerId="AD" clId="Web-{3FE2FCAB-CC5B-43D8-D5BA-D3592D57BF5D}" dt="2024-05-09T11:12:26.184" v="456"/>
        <pc:sldMkLst>
          <pc:docMk/>
          <pc:sldMk cId="544029410" sldId="257"/>
        </pc:sldMkLst>
      </pc:sldChg>
      <pc:sldChg chg="add del">
        <pc:chgData name="Spina, Katie" userId="S::katie.spina@st-marys.newcastle.sch.uk::fdda1867-444c-4af0-a232-f695b33e2722" providerId="AD" clId="Web-{3FE2FCAB-CC5B-43D8-D5BA-D3592D57BF5D}" dt="2024-05-09T10:50:30.716" v="60"/>
        <pc:sldMkLst>
          <pc:docMk/>
          <pc:sldMk cId="3172362157" sldId="262"/>
        </pc:sldMkLst>
      </pc:sldChg>
      <pc:sldChg chg="modSp add del">
        <pc:chgData name="Spina, Katie" userId="S::katie.spina@st-marys.newcastle.sch.uk::fdda1867-444c-4af0-a232-f695b33e2722" providerId="AD" clId="Web-{3FE2FCAB-CC5B-43D8-D5BA-D3592D57BF5D}" dt="2024-05-09T10:57:52.561" v="200" actId="20577"/>
        <pc:sldMkLst>
          <pc:docMk/>
          <pc:sldMk cId="3379382159" sldId="283"/>
        </pc:sldMkLst>
        <pc:spChg chg="mod">
          <ac:chgData name="Spina, Katie" userId="S::katie.spina@st-marys.newcastle.sch.uk::fdda1867-444c-4af0-a232-f695b33e2722" providerId="AD" clId="Web-{3FE2FCAB-CC5B-43D8-D5BA-D3592D57BF5D}" dt="2024-05-09T10:57:52.561" v="200" actId="20577"/>
          <ac:spMkLst>
            <pc:docMk/>
            <pc:sldMk cId="3379382159" sldId="283"/>
            <ac:spMk id="3" creationId="{2FB38037-DD6D-431C-2BF4-3F93261C4F09}"/>
          </ac:spMkLst>
        </pc:spChg>
      </pc:sldChg>
      <pc:sldChg chg="add del">
        <pc:chgData name="Spina, Katie" userId="S::katie.spina@st-marys.newcastle.sch.uk::fdda1867-444c-4af0-a232-f695b33e2722" providerId="AD" clId="Web-{3FE2FCAB-CC5B-43D8-D5BA-D3592D57BF5D}" dt="2024-05-09T10:50:30.528" v="44"/>
        <pc:sldMkLst>
          <pc:docMk/>
          <pc:sldMk cId="1798663250" sldId="286"/>
        </pc:sldMkLst>
      </pc:sldChg>
      <pc:sldChg chg="modSp add del">
        <pc:chgData name="Spina, Katie" userId="S::katie.spina@st-marys.newcastle.sch.uk::fdda1867-444c-4af0-a232-f695b33e2722" providerId="AD" clId="Web-{3FE2FCAB-CC5B-43D8-D5BA-D3592D57BF5D}" dt="2024-05-09T10:53:38.879" v="139" actId="20577"/>
        <pc:sldMkLst>
          <pc:docMk/>
          <pc:sldMk cId="1543746806" sldId="287"/>
        </pc:sldMkLst>
        <pc:spChg chg="mod">
          <ac:chgData name="Spina, Katie" userId="S::katie.spina@st-marys.newcastle.sch.uk::fdda1867-444c-4af0-a232-f695b33e2722" providerId="AD" clId="Web-{3FE2FCAB-CC5B-43D8-D5BA-D3592D57BF5D}" dt="2024-05-09T10:53:38.879" v="139" actId="20577"/>
          <ac:spMkLst>
            <pc:docMk/>
            <pc:sldMk cId="1543746806" sldId="287"/>
            <ac:spMk id="4" creationId="{00000000-0000-0000-0000-000000000000}"/>
          </ac:spMkLst>
        </pc:spChg>
      </pc:sldChg>
      <pc:sldChg chg="modSp add del">
        <pc:chgData name="Spina, Katie" userId="S::katie.spina@st-marys.newcastle.sch.uk::fdda1867-444c-4af0-a232-f695b33e2722" providerId="AD" clId="Web-{3FE2FCAB-CC5B-43D8-D5BA-D3592D57BF5D}" dt="2024-05-09T10:53:29.145" v="136" actId="20577"/>
        <pc:sldMkLst>
          <pc:docMk/>
          <pc:sldMk cId="772798901" sldId="288"/>
        </pc:sldMkLst>
        <pc:spChg chg="mod">
          <ac:chgData name="Spina, Katie" userId="S::katie.spina@st-marys.newcastle.sch.uk::fdda1867-444c-4af0-a232-f695b33e2722" providerId="AD" clId="Web-{3FE2FCAB-CC5B-43D8-D5BA-D3592D57BF5D}" dt="2024-05-09T10:53:29.145" v="136" actId="20577"/>
          <ac:spMkLst>
            <pc:docMk/>
            <pc:sldMk cId="772798901" sldId="288"/>
            <ac:spMk id="5" creationId="{2F8C1B45-F92A-4EC4-87B2-24D3E3F04645}"/>
          </ac:spMkLst>
        </pc:spChg>
      </pc:sldChg>
      <pc:sldChg chg="modSp add del">
        <pc:chgData name="Spina, Katie" userId="S::katie.spina@st-marys.newcastle.sch.uk::fdda1867-444c-4af0-a232-f695b33e2722" providerId="AD" clId="Web-{3FE2FCAB-CC5B-43D8-D5BA-D3592D57BF5D}" dt="2024-05-09T11:08:25.269" v="338" actId="20577"/>
        <pc:sldMkLst>
          <pc:docMk/>
          <pc:sldMk cId="1380595690" sldId="290"/>
        </pc:sldMkLst>
        <pc:spChg chg="mod">
          <ac:chgData name="Spina, Katie" userId="S::katie.spina@st-marys.newcastle.sch.uk::fdda1867-444c-4af0-a232-f695b33e2722" providerId="AD" clId="Web-{3FE2FCAB-CC5B-43D8-D5BA-D3592D57BF5D}" dt="2024-05-09T11:08:25.269" v="338" actId="20577"/>
          <ac:spMkLst>
            <pc:docMk/>
            <pc:sldMk cId="1380595690" sldId="290"/>
            <ac:spMk id="3" creationId="{2FB38037-DD6D-431C-2BF4-3F93261C4F09}"/>
          </ac:spMkLst>
        </pc:spChg>
      </pc:sldChg>
      <pc:sldChg chg="addSp delSp modSp add del mod setBg setClrOvrMap">
        <pc:chgData name="Spina, Katie" userId="S::katie.spina@st-marys.newcastle.sch.uk::fdda1867-444c-4af0-a232-f695b33e2722" providerId="AD" clId="Web-{3FE2FCAB-CC5B-43D8-D5BA-D3592D57BF5D}" dt="2024-05-09T10:51:43.515" v="76" actId="20577"/>
        <pc:sldMkLst>
          <pc:docMk/>
          <pc:sldMk cId="1452685339" sldId="345"/>
        </pc:sldMkLst>
        <pc:spChg chg="mod">
          <ac:chgData name="Spina, Katie" userId="S::katie.spina@st-marys.newcastle.sch.uk::fdda1867-444c-4af0-a232-f695b33e2722" providerId="AD" clId="Web-{3FE2FCAB-CC5B-43D8-D5BA-D3592D57BF5D}" dt="2024-05-09T10:51:27.984" v="70" actId="20577"/>
          <ac:spMkLst>
            <pc:docMk/>
            <pc:sldMk cId="1452685339" sldId="345"/>
            <ac:spMk id="3" creationId="{A4710E43-2A9E-7450-2FDB-CABA8F27EF1B}"/>
          </ac:spMkLst>
        </pc:spChg>
        <pc:spChg chg="mod">
          <ac:chgData name="Spina, Katie" userId="S::katie.spina@st-marys.newcastle.sch.uk::fdda1867-444c-4af0-a232-f695b33e2722" providerId="AD" clId="Web-{3FE2FCAB-CC5B-43D8-D5BA-D3592D57BF5D}" dt="2024-05-09T10:51:43.515" v="76" actId="20577"/>
          <ac:spMkLst>
            <pc:docMk/>
            <pc:sldMk cId="1452685339" sldId="345"/>
            <ac:spMk id="4" creationId="{6DAF3AAD-315B-F25E-70EF-92CEF39DFB1B}"/>
          </ac:spMkLst>
        </pc:spChg>
        <pc:spChg chg="add del">
          <ac:chgData name="Spina, Katie" userId="S::katie.spina@st-marys.newcastle.sch.uk::fdda1867-444c-4af0-a232-f695b33e2722" providerId="AD" clId="Web-{3FE2FCAB-CC5B-43D8-D5BA-D3592D57BF5D}" dt="2024-05-09T10:51:21.124" v="64"/>
          <ac:spMkLst>
            <pc:docMk/>
            <pc:sldMk cId="1452685339" sldId="345"/>
            <ac:spMk id="10" creationId="{71B2258F-86CA-4D4D-8270-BC05FCDEBFB3}"/>
          </ac:spMkLst>
        </pc:spChg>
        <pc:spChg chg="add del">
          <ac:chgData name="Spina, Katie" userId="S::katie.spina@st-marys.newcastle.sch.uk::fdda1867-444c-4af0-a232-f695b33e2722" providerId="AD" clId="Web-{3FE2FCAB-CC5B-43D8-D5BA-D3592D57BF5D}" dt="2024-05-09T10:51:23.546" v="66"/>
          <ac:spMkLst>
            <pc:docMk/>
            <pc:sldMk cId="1452685339" sldId="345"/>
            <ac:spMk id="12" creationId="{658970D8-8D1D-4B5C-894B-E871CC86543D}"/>
          </ac:spMkLst>
        </pc:spChg>
        <pc:spChg chg="add del">
          <ac:chgData name="Spina, Katie" userId="S::katie.spina@st-marys.newcastle.sch.uk::fdda1867-444c-4af0-a232-f695b33e2722" providerId="AD" clId="Web-{3FE2FCAB-CC5B-43D8-D5BA-D3592D57BF5D}" dt="2024-05-09T10:51:23.546" v="66"/>
          <ac:spMkLst>
            <pc:docMk/>
            <pc:sldMk cId="1452685339" sldId="345"/>
            <ac:spMk id="13" creationId="{362D44EE-C852-4460-B8B5-C4F2BC20510C}"/>
          </ac:spMkLst>
        </pc:spChg>
        <pc:spChg chg="add del">
          <ac:chgData name="Spina, Katie" userId="S::katie.spina@st-marys.newcastle.sch.uk::fdda1867-444c-4af0-a232-f695b33e2722" providerId="AD" clId="Web-{3FE2FCAB-CC5B-43D8-D5BA-D3592D57BF5D}" dt="2024-05-09T10:51:23.546" v="66"/>
          <ac:spMkLst>
            <pc:docMk/>
            <pc:sldMk cId="1452685339" sldId="345"/>
            <ac:spMk id="14" creationId="{F227E5B6-9132-43CA-B503-37A18562ADF2}"/>
          </ac:spMkLst>
        </pc:spChg>
        <pc:spChg chg="add del">
          <ac:chgData name="Spina, Katie" userId="S::katie.spina@st-marys.newcastle.sch.uk::fdda1867-444c-4af0-a232-f695b33e2722" providerId="AD" clId="Web-{3FE2FCAB-CC5B-43D8-D5BA-D3592D57BF5D}" dt="2024-05-09T10:51:23.546" v="66"/>
          <ac:spMkLst>
            <pc:docMk/>
            <pc:sldMk cId="1452685339" sldId="345"/>
            <ac:spMk id="16" creationId="{03C2051E-A88D-48E5-BACF-AAED17892722}"/>
          </ac:spMkLst>
        </pc:spChg>
        <pc:spChg chg="add del">
          <ac:chgData name="Spina, Katie" userId="S::katie.spina@st-marys.newcastle.sch.uk::fdda1867-444c-4af0-a232-f695b33e2722" providerId="AD" clId="Web-{3FE2FCAB-CC5B-43D8-D5BA-D3592D57BF5D}" dt="2024-05-09T10:51:23.546" v="66"/>
          <ac:spMkLst>
            <pc:docMk/>
            <pc:sldMk cId="1452685339" sldId="345"/>
            <ac:spMk id="18" creationId="{7821A508-2985-4905-874A-527429BAABFA}"/>
          </ac:spMkLst>
        </pc:spChg>
        <pc:spChg chg="add del">
          <ac:chgData name="Spina, Katie" userId="S::katie.spina@st-marys.newcastle.sch.uk::fdda1867-444c-4af0-a232-f695b33e2722" providerId="AD" clId="Web-{3FE2FCAB-CC5B-43D8-D5BA-D3592D57BF5D}" dt="2024-05-09T10:51:23.546" v="66"/>
          <ac:spMkLst>
            <pc:docMk/>
            <pc:sldMk cId="1452685339" sldId="345"/>
            <ac:spMk id="20" creationId="{D2929CB1-0E3C-4B2D-ADC5-0154FB33BA44}"/>
          </ac:spMkLst>
        </pc:spChg>
        <pc:spChg chg="add del">
          <ac:chgData name="Spina, Katie" userId="S::katie.spina@st-marys.newcastle.sch.uk::fdda1867-444c-4af0-a232-f695b33e2722" providerId="AD" clId="Web-{3FE2FCAB-CC5B-43D8-D5BA-D3592D57BF5D}" dt="2024-05-09T10:51:23.546" v="66"/>
          <ac:spMkLst>
            <pc:docMk/>
            <pc:sldMk cId="1452685339" sldId="345"/>
            <ac:spMk id="22" creationId="{5F2F0C84-BE8C-4DC2-A6D3-30349A801D5C}"/>
          </ac:spMkLst>
        </pc:spChg>
        <pc:spChg chg="add">
          <ac:chgData name="Spina, Katie" userId="S::katie.spina@st-marys.newcastle.sch.uk::fdda1867-444c-4af0-a232-f695b33e2722" providerId="AD" clId="Web-{3FE2FCAB-CC5B-43D8-D5BA-D3592D57BF5D}" dt="2024-05-09T10:51:23.546" v="67"/>
          <ac:spMkLst>
            <pc:docMk/>
            <pc:sldMk cId="1452685339" sldId="345"/>
            <ac:spMk id="24" creationId="{6F828D28-8E09-41CC-8229-3070B5467A96}"/>
          </ac:spMkLst>
        </pc:spChg>
        <pc:spChg chg="add">
          <ac:chgData name="Spina, Katie" userId="S::katie.spina@st-marys.newcastle.sch.uk::fdda1867-444c-4af0-a232-f695b33e2722" providerId="AD" clId="Web-{3FE2FCAB-CC5B-43D8-D5BA-D3592D57BF5D}" dt="2024-05-09T10:51:23.546" v="67"/>
          <ac:spMkLst>
            <pc:docMk/>
            <pc:sldMk cId="1452685339" sldId="345"/>
            <ac:spMk id="25" creationId="{D5B012D8-7F27-4758-9AC6-C889B154BD73}"/>
          </ac:spMkLst>
        </pc:spChg>
        <pc:spChg chg="add">
          <ac:chgData name="Spina, Katie" userId="S::katie.spina@st-marys.newcastle.sch.uk::fdda1867-444c-4af0-a232-f695b33e2722" providerId="AD" clId="Web-{3FE2FCAB-CC5B-43D8-D5BA-D3592D57BF5D}" dt="2024-05-09T10:51:23.546" v="67"/>
          <ac:spMkLst>
            <pc:docMk/>
            <pc:sldMk cId="1452685339" sldId="345"/>
            <ac:spMk id="26" creationId="{4063B759-00FC-46D1-9898-8E8625268FAF}"/>
          </ac:spMkLst>
        </pc:spChg>
        <pc:picChg chg="del">
          <ac:chgData name="Spina, Katie" userId="S::katie.spina@st-marys.newcastle.sch.uk::fdda1867-444c-4af0-a232-f695b33e2722" providerId="AD" clId="Web-{3FE2FCAB-CC5B-43D8-D5BA-D3592D57BF5D}" dt="2024-05-09T10:50:35.419" v="61"/>
          <ac:picMkLst>
            <pc:docMk/>
            <pc:sldMk cId="1452685339" sldId="345"/>
            <ac:picMk id="2" creationId="{1136CD38-B423-DC83-36F9-5A115B84965A}"/>
          </ac:picMkLst>
        </pc:picChg>
        <pc:picChg chg="add mod ord">
          <ac:chgData name="Spina, Katie" userId="S::katie.spina@st-marys.newcastle.sch.uk::fdda1867-444c-4af0-a232-f695b33e2722" providerId="AD" clId="Web-{3FE2FCAB-CC5B-43D8-D5BA-D3592D57BF5D}" dt="2024-05-09T10:51:23.546" v="67"/>
          <ac:picMkLst>
            <pc:docMk/>
            <pc:sldMk cId="1452685339" sldId="345"/>
            <ac:picMk id="5" creationId="{1DE92D28-B351-DD9E-7147-2710A1655B11}"/>
          </ac:picMkLst>
        </pc:picChg>
      </pc:sldChg>
      <pc:sldChg chg="add del">
        <pc:chgData name="Spina, Katie" userId="S::katie.spina@st-marys.newcastle.sch.uk::fdda1867-444c-4af0-a232-f695b33e2722" providerId="AD" clId="Web-{3FE2FCAB-CC5B-43D8-D5BA-D3592D57BF5D}" dt="2024-05-09T10:57:56.217" v="201"/>
        <pc:sldMkLst>
          <pc:docMk/>
          <pc:sldMk cId="672351585" sldId="346"/>
        </pc:sldMkLst>
      </pc:sldChg>
      <pc:sldChg chg="add del">
        <pc:chgData name="Spina, Katie" userId="S::katie.spina@st-marys.newcastle.sch.uk::fdda1867-444c-4af0-a232-f695b33e2722" providerId="AD" clId="Web-{3FE2FCAB-CC5B-43D8-D5BA-D3592D57BF5D}" dt="2024-05-09T10:58:01.921" v="205"/>
        <pc:sldMkLst>
          <pc:docMk/>
          <pc:sldMk cId="2437773325" sldId="347"/>
        </pc:sldMkLst>
      </pc:sldChg>
      <pc:sldChg chg="add del">
        <pc:chgData name="Spina, Katie" userId="S::katie.spina@st-marys.newcastle.sch.uk::fdda1867-444c-4af0-a232-f695b33e2722" providerId="AD" clId="Web-{3FE2FCAB-CC5B-43D8-D5BA-D3592D57BF5D}" dt="2024-05-09T10:58:06.874" v="208"/>
        <pc:sldMkLst>
          <pc:docMk/>
          <pc:sldMk cId="3110158734" sldId="348"/>
        </pc:sldMkLst>
      </pc:sldChg>
      <pc:sldChg chg="add del">
        <pc:chgData name="Spina, Katie" userId="S::katie.spina@st-marys.newcastle.sch.uk::fdda1867-444c-4af0-a232-f695b33e2722" providerId="AD" clId="Web-{3FE2FCAB-CC5B-43D8-D5BA-D3592D57BF5D}" dt="2024-05-09T10:53:40.801" v="140"/>
        <pc:sldMkLst>
          <pc:docMk/>
          <pc:sldMk cId="2100459121" sldId="349"/>
        </pc:sldMkLst>
      </pc:sldChg>
      <pc:sldChg chg="add del">
        <pc:chgData name="Spina, Katie" userId="S::katie.spina@st-marys.newcastle.sch.uk::fdda1867-444c-4af0-a232-f695b33e2722" providerId="AD" clId="Web-{3FE2FCAB-CC5B-43D8-D5BA-D3592D57BF5D}" dt="2024-05-09T10:53:41.536" v="141"/>
        <pc:sldMkLst>
          <pc:docMk/>
          <pc:sldMk cId="1946757547" sldId="350"/>
        </pc:sldMkLst>
      </pc:sldChg>
      <pc:sldChg chg="add del">
        <pc:chgData name="Spina, Katie" userId="S::katie.spina@st-marys.newcastle.sch.uk::fdda1867-444c-4af0-a232-f695b33e2722" providerId="AD" clId="Web-{3FE2FCAB-CC5B-43D8-D5BA-D3592D57BF5D}" dt="2024-05-09T10:57:58.014" v="202"/>
        <pc:sldMkLst>
          <pc:docMk/>
          <pc:sldMk cId="196128959" sldId="351"/>
        </pc:sldMkLst>
      </pc:sldChg>
      <pc:sldChg chg="add del">
        <pc:chgData name="Spina, Katie" userId="S::katie.spina@st-marys.newcastle.sch.uk::fdda1867-444c-4af0-a232-f695b33e2722" providerId="AD" clId="Web-{3FE2FCAB-CC5B-43D8-D5BA-D3592D57BF5D}" dt="2024-05-09T10:57:58.795" v="203"/>
        <pc:sldMkLst>
          <pc:docMk/>
          <pc:sldMk cId="2506857151" sldId="352"/>
        </pc:sldMkLst>
      </pc:sldChg>
      <pc:sldChg chg="add del">
        <pc:chgData name="Spina, Katie" userId="S::katie.spina@st-marys.newcastle.sch.uk::fdda1867-444c-4af0-a232-f695b33e2722" providerId="AD" clId="Web-{3FE2FCAB-CC5B-43D8-D5BA-D3592D57BF5D}" dt="2024-05-09T10:57:59.733" v="204"/>
        <pc:sldMkLst>
          <pc:docMk/>
          <pc:sldMk cId="3690196167" sldId="353"/>
        </pc:sldMkLst>
      </pc:sldChg>
      <pc:sldChg chg="add del">
        <pc:chgData name="Spina, Katie" userId="S::katie.spina@st-marys.newcastle.sch.uk::fdda1867-444c-4af0-a232-f695b33e2722" providerId="AD" clId="Web-{3FE2FCAB-CC5B-43D8-D5BA-D3592D57BF5D}" dt="2024-05-09T10:58:03.780" v="207"/>
        <pc:sldMkLst>
          <pc:docMk/>
          <pc:sldMk cId="1761640981" sldId="354"/>
        </pc:sldMkLst>
      </pc:sldChg>
      <pc:sldChg chg="add del">
        <pc:chgData name="Spina, Katie" userId="S::katie.spina@st-marys.newcastle.sch.uk::fdda1867-444c-4af0-a232-f695b33e2722" providerId="AD" clId="Web-{3FE2FCAB-CC5B-43D8-D5BA-D3592D57BF5D}" dt="2024-05-09T10:58:02.952" v="206"/>
        <pc:sldMkLst>
          <pc:docMk/>
          <pc:sldMk cId="568769444" sldId="355"/>
        </pc:sldMkLst>
      </pc:sldChg>
      <pc:sldChg chg="add del">
        <pc:chgData name="Spina, Katie" userId="S::katie.spina@st-marys.newcastle.sch.uk::fdda1867-444c-4af0-a232-f695b33e2722" providerId="AD" clId="Web-{3FE2FCAB-CC5B-43D8-D5BA-D3592D57BF5D}" dt="2024-05-09T10:58:09.124" v="210"/>
        <pc:sldMkLst>
          <pc:docMk/>
          <pc:sldMk cId="633146011" sldId="356"/>
        </pc:sldMkLst>
      </pc:sldChg>
      <pc:sldChg chg="add del">
        <pc:chgData name="Spina, Katie" userId="S::katie.spina@st-marys.newcastle.sch.uk::fdda1867-444c-4af0-a232-f695b33e2722" providerId="AD" clId="Web-{3FE2FCAB-CC5B-43D8-D5BA-D3592D57BF5D}" dt="2024-05-09T10:58:08.030" v="209"/>
        <pc:sldMkLst>
          <pc:docMk/>
          <pc:sldMk cId="4138226717" sldId="357"/>
        </pc:sldMkLst>
      </pc:sldChg>
      <pc:sldChg chg="addSp delSp modSp new mod setBg">
        <pc:chgData name="Spina, Katie" userId="S::katie.spina@st-marys.newcastle.sch.uk::fdda1867-444c-4af0-a232-f695b33e2722" providerId="AD" clId="Web-{3FE2FCAB-CC5B-43D8-D5BA-D3592D57BF5D}" dt="2024-05-09T10:57:19.325" v="192" actId="20577"/>
        <pc:sldMkLst>
          <pc:docMk/>
          <pc:sldMk cId="169966199" sldId="358"/>
        </pc:sldMkLst>
        <pc:spChg chg="mod">
          <ac:chgData name="Spina, Katie" userId="S::katie.spina@st-marys.newcastle.sch.uk::fdda1867-444c-4af0-a232-f695b33e2722" providerId="AD" clId="Web-{3FE2FCAB-CC5B-43D8-D5BA-D3592D57BF5D}" dt="2024-05-09T10:57:19.325" v="192" actId="20577"/>
          <ac:spMkLst>
            <pc:docMk/>
            <pc:sldMk cId="169966199" sldId="358"/>
            <ac:spMk id="2" creationId="{66BAC02E-AFEC-90A7-B1BD-389F49AFAC76}"/>
          </ac:spMkLst>
        </pc:spChg>
        <pc:spChg chg="mod">
          <ac:chgData name="Spina, Katie" userId="S::katie.spina@st-marys.newcastle.sch.uk::fdda1867-444c-4af0-a232-f695b33e2722" providerId="AD" clId="Web-{3FE2FCAB-CC5B-43D8-D5BA-D3592D57BF5D}" dt="2024-05-09T10:57:12.794" v="191"/>
          <ac:spMkLst>
            <pc:docMk/>
            <pc:sldMk cId="169966199" sldId="358"/>
            <ac:spMk id="3" creationId="{CAF31ADE-5041-2E58-4B19-FF1600BF1730}"/>
          </ac:spMkLst>
        </pc:spChg>
        <pc:spChg chg="add del">
          <ac:chgData name="Spina, Katie" userId="S::katie.spina@st-marys.newcastle.sch.uk::fdda1867-444c-4af0-a232-f695b33e2722" providerId="AD" clId="Web-{3FE2FCAB-CC5B-43D8-D5BA-D3592D57BF5D}" dt="2024-05-09T10:57:12.778" v="190"/>
          <ac:spMkLst>
            <pc:docMk/>
            <pc:sldMk cId="169966199" sldId="358"/>
            <ac:spMk id="9" creationId="{45D37F4E-DDB4-456B-97E0-9937730A039F}"/>
          </ac:spMkLst>
        </pc:spChg>
        <pc:spChg chg="add del">
          <ac:chgData name="Spina, Katie" userId="S::katie.spina@st-marys.newcastle.sch.uk::fdda1867-444c-4af0-a232-f695b33e2722" providerId="AD" clId="Web-{3FE2FCAB-CC5B-43D8-D5BA-D3592D57BF5D}" dt="2024-05-09T10:57:12.778" v="190"/>
          <ac:spMkLst>
            <pc:docMk/>
            <pc:sldMk cId="169966199" sldId="358"/>
            <ac:spMk id="11" creationId="{B2DD41CD-8F47-4F56-AD12-4E2FF7696987}"/>
          </ac:spMkLst>
        </pc:spChg>
        <pc:spChg chg="add">
          <ac:chgData name="Spina, Katie" userId="S::katie.spina@st-marys.newcastle.sch.uk::fdda1867-444c-4af0-a232-f695b33e2722" providerId="AD" clId="Web-{3FE2FCAB-CC5B-43D8-D5BA-D3592D57BF5D}" dt="2024-05-09T10:57:12.794" v="191"/>
          <ac:spMkLst>
            <pc:docMk/>
            <pc:sldMk cId="169966199" sldId="358"/>
            <ac:spMk id="13" creationId="{F13C74B1-5B17-4795-BED0-7140497B445A}"/>
          </ac:spMkLst>
        </pc:spChg>
        <pc:spChg chg="add">
          <ac:chgData name="Spina, Katie" userId="S::katie.spina@st-marys.newcastle.sch.uk::fdda1867-444c-4af0-a232-f695b33e2722" providerId="AD" clId="Web-{3FE2FCAB-CC5B-43D8-D5BA-D3592D57BF5D}" dt="2024-05-09T10:57:12.794" v="191"/>
          <ac:spMkLst>
            <pc:docMk/>
            <pc:sldMk cId="169966199" sldId="358"/>
            <ac:spMk id="14" creationId="{D4974D33-8DC5-464E-8C6D-BE58F0669C17}"/>
          </ac:spMkLst>
        </pc:spChg>
        <pc:picChg chg="add mod">
          <ac:chgData name="Spina, Katie" userId="S::katie.spina@st-marys.newcastle.sch.uk::fdda1867-444c-4af0-a232-f695b33e2722" providerId="AD" clId="Web-{3FE2FCAB-CC5B-43D8-D5BA-D3592D57BF5D}" dt="2024-05-09T10:57:12.794" v="191"/>
          <ac:picMkLst>
            <pc:docMk/>
            <pc:sldMk cId="169966199" sldId="358"/>
            <ac:picMk id="4" creationId="{9750A8E5-A1AE-7D50-904F-94ADEFBA5705}"/>
          </ac:picMkLst>
        </pc:picChg>
      </pc:sldChg>
      <pc:sldChg chg="add replId">
        <pc:chgData name="Spina, Katie" userId="S::katie.spina@st-marys.newcastle.sch.uk::fdda1867-444c-4af0-a232-f695b33e2722" providerId="AD" clId="Web-{3FE2FCAB-CC5B-43D8-D5BA-D3592D57BF5D}" dt="2024-05-09T10:58:15.374" v="211"/>
        <pc:sldMkLst>
          <pc:docMk/>
          <pc:sldMk cId="642420111" sldId="359"/>
        </pc:sldMkLst>
      </pc:sldChg>
      <pc:sldChg chg="add replId">
        <pc:chgData name="Spina, Katie" userId="S::katie.spina@st-marys.newcastle.sch.uk::fdda1867-444c-4af0-a232-f695b33e2722" providerId="AD" clId="Web-{3FE2FCAB-CC5B-43D8-D5BA-D3592D57BF5D}" dt="2024-05-09T10:58:16.749" v="212"/>
        <pc:sldMkLst>
          <pc:docMk/>
          <pc:sldMk cId="549118593" sldId="360"/>
        </pc:sldMkLst>
      </pc:sldChg>
      <pc:sldChg chg="add replId">
        <pc:chgData name="Spina, Katie" userId="S::katie.spina@st-marys.newcastle.sch.uk::fdda1867-444c-4af0-a232-f695b33e2722" providerId="AD" clId="Web-{3FE2FCAB-CC5B-43D8-D5BA-D3592D57BF5D}" dt="2024-05-09T10:58:18.890" v="213"/>
        <pc:sldMkLst>
          <pc:docMk/>
          <pc:sldMk cId="3117164287" sldId="361"/>
        </pc:sldMkLst>
      </pc:sldChg>
      <pc:sldChg chg="addSp modSp new mod setBg">
        <pc:chgData name="Spina, Katie" userId="S::katie.spina@st-marys.newcastle.sch.uk::fdda1867-444c-4af0-a232-f695b33e2722" providerId="AD" clId="Web-{3FE2FCAB-CC5B-43D8-D5BA-D3592D57BF5D}" dt="2024-05-09T11:04:13.197" v="327"/>
        <pc:sldMkLst>
          <pc:docMk/>
          <pc:sldMk cId="1251035826" sldId="362"/>
        </pc:sldMkLst>
        <pc:spChg chg="mod">
          <ac:chgData name="Spina, Katie" userId="S::katie.spina@st-marys.newcastle.sch.uk::fdda1867-444c-4af0-a232-f695b33e2722" providerId="AD" clId="Web-{3FE2FCAB-CC5B-43D8-D5BA-D3592D57BF5D}" dt="2024-05-09T11:04:13.197" v="327"/>
          <ac:spMkLst>
            <pc:docMk/>
            <pc:sldMk cId="1251035826" sldId="362"/>
            <ac:spMk id="2" creationId="{D83FC0D0-8183-71E7-10D7-9F0182D1C861}"/>
          </ac:spMkLst>
        </pc:spChg>
        <pc:spChg chg="mod">
          <ac:chgData name="Spina, Katie" userId="S::katie.spina@st-marys.newcastle.sch.uk::fdda1867-444c-4af0-a232-f695b33e2722" providerId="AD" clId="Web-{3FE2FCAB-CC5B-43D8-D5BA-D3592D57BF5D}" dt="2024-05-09T11:04:13.197" v="327"/>
          <ac:spMkLst>
            <pc:docMk/>
            <pc:sldMk cId="1251035826" sldId="362"/>
            <ac:spMk id="3" creationId="{CFB87674-6951-4326-4B30-254C7E1814E4}"/>
          </ac:spMkLst>
        </pc:spChg>
        <pc:spChg chg="add">
          <ac:chgData name="Spina, Katie" userId="S::katie.spina@st-marys.newcastle.sch.uk::fdda1867-444c-4af0-a232-f695b33e2722" providerId="AD" clId="Web-{3FE2FCAB-CC5B-43D8-D5BA-D3592D57BF5D}" dt="2024-05-09T11:04:13.197" v="327"/>
          <ac:spMkLst>
            <pc:docMk/>
            <pc:sldMk cId="1251035826" sldId="362"/>
            <ac:spMk id="9" creationId="{7FF47CB7-972F-479F-A36D-9E72D26EC8DA}"/>
          </ac:spMkLst>
        </pc:spChg>
        <pc:spChg chg="add">
          <ac:chgData name="Spina, Katie" userId="S::katie.spina@st-marys.newcastle.sch.uk::fdda1867-444c-4af0-a232-f695b33e2722" providerId="AD" clId="Web-{3FE2FCAB-CC5B-43D8-D5BA-D3592D57BF5D}" dt="2024-05-09T11:04:13.197" v="327"/>
          <ac:spMkLst>
            <pc:docMk/>
            <pc:sldMk cId="1251035826" sldId="362"/>
            <ac:spMk id="11" creationId="{0D153B68-5844-490D-8E67-F616D6D721CA}"/>
          </ac:spMkLst>
        </pc:spChg>
        <pc:spChg chg="add">
          <ac:chgData name="Spina, Katie" userId="S::katie.spina@st-marys.newcastle.sch.uk::fdda1867-444c-4af0-a232-f695b33e2722" providerId="AD" clId="Web-{3FE2FCAB-CC5B-43D8-D5BA-D3592D57BF5D}" dt="2024-05-09T11:04:13.197" v="327"/>
          <ac:spMkLst>
            <pc:docMk/>
            <pc:sldMk cId="1251035826" sldId="362"/>
            <ac:spMk id="13" creationId="{9A0D773F-7A7D-4DBB-9DEA-86BB8B8F4BC8}"/>
          </ac:spMkLst>
        </pc:spChg>
        <pc:picChg chg="add mod">
          <ac:chgData name="Spina, Katie" userId="S::katie.spina@st-marys.newcastle.sch.uk::fdda1867-444c-4af0-a232-f695b33e2722" providerId="AD" clId="Web-{3FE2FCAB-CC5B-43D8-D5BA-D3592D57BF5D}" dt="2024-05-09T11:04:13.197" v="327"/>
          <ac:picMkLst>
            <pc:docMk/>
            <pc:sldMk cId="1251035826" sldId="362"/>
            <ac:picMk id="4" creationId="{194790DE-FE4A-D2E3-D2D4-5DFEA2406FB6}"/>
          </ac:picMkLst>
        </pc:picChg>
      </pc:sldChg>
      <pc:sldChg chg="addSp modSp new mod setBg">
        <pc:chgData name="Spina, Katie" userId="S::katie.spina@st-marys.newcastle.sch.uk::fdda1867-444c-4af0-a232-f695b33e2722" providerId="AD" clId="Web-{3FE2FCAB-CC5B-43D8-D5BA-D3592D57BF5D}" dt="2024-05-09T11:01:52.097" v="290" actId="20577"/>
        <pc:sldMkLst>
          <pc:docMk/>
          <pc:sldMk cId="290197809" sldId="363"/>
        </pc:sldMkLst>
        <pc:spChg chg="add mod">
          <ac:chgData name="Spina, Katie" userId="S::katie.spina@st-marys.newcastle.sch.uk::fdda1867-444c-4af0-a232-f695b33e2722" providerId="AD" clId="Web-{3FE2FCAB-CC5B-43D8-D5BA-D3592D57BF5D}" dt="2024-05-09T11:01:52.097" v="290" actId="20577"/>
          <ac:spMkLst>
            <pc:docMk/>
            <pc:sldMk cId="290197809" sldId="363"/>
            <ac:spMk id="3" creationId="{41AF23CC-85D9-8D95-5300-A772BA3AC5B4}"/>
          </ac:spMkLst>
        </pc:spChg>
        <pc:picChg chg="add mod">
          <ac:chgData name="Spina, Katie" userId="S::katie.spina@st-marys.newcastle.sch.uk::fdda1867-444c-4af0-a232-f695b33e2722" providerId="AD" clId="Web-{3FE2FCAB-CC5B-43D8-D5BA-D3592D57BF5D}" dt="2024-05-09T11:00:50.251" v="225" actId="1076"/>
          <ac:picMkLst>
            <pc:docMk/>
            <pc:sldMk cId="290197809" sldId="363"/>
            <ac:picMk id="2" creationId="{96535997-BB51-D8E4-DEF5-8E55A3A26A1F}"/>
          </ac:picMkLst>
        </pc:picChg>
      </pc:sldChg>
      <pc:sldChg chg="addSp modSp new">
        <pc:chgData name="Spina, Katie" userId="S::katie.spina@st-marys.newcastle.sch.uk::fdda1867-444c-4af0-a232-f695b33e2722" providerId="AD" clId="Web-{3FE2FCAB-CC5B-43D8-D5BA-D3592D57BF5D}" dt="2024-05-09T11:07:06.094" v="332" actId="14100"/>
        <pc:sldMkLst>
          <pc:docMk/>
          <pc:sldMk cId="1086672063" sldId="364"/>
        </pc:sldMkLst>
        <pc:picChg chg="add mod">
          <ac:chgData name="Spina, Katie" userId="S::katie.spina@st-marys.newcastle.sch.uk::fdda1867-444c-4af0-a232-f695b33e2722" providerId="AD" clId="Web-{3FE2FCAB-CC5B-43D8-D5BA-D3592D57BF5D}" dt="2024-05-09T11:07:06.094" v="332" actId="14100"/>
          <ac:picMkLst>
            <pc:docMk/>
            <pc:sldMk cId="1086672063" sldId="364"/>
            <ac:picMk id="2" creationId="{48CBF90F-E17C-B664-F613-6D0DAA198A4B}"/>
          </ac:picMkLst>
        </pc:picChg>
      </pc:sldChg>
      <pc:sldChg chg="addSp modSp new mod ord setBg">
        <pc:chgData name="Spina, Katie" userId="S::katie.spina@st-marys.newcastle.sch.uk::fdda1867-444c-4af0-a232-f695b33e2722" providerId="AD" clId="Web-{3FE2FCAB-CC5B-43D8-D5BA-D3592D57BF5D}" dt="2024-05-09T11:12:13.793" v="455"/>
        <pc:sldMkLst>
          <pc:docMk/>
          <pc:sldMk cId="194922506" sldId="365"/>
        </pc:sldMkLst>
        <pc:spChg chg="mod">
          <ac:chgData name="Spina, Katie" userId="S::katie.spina@st-marys.newcastle.sch.uk::fdda1867-444c-4af0-a232-f695b33e2722" providerId="AD" clId="Web-{3FE2FCAB-CC5B-43D8-D5BA-D3592D57BF5D}" dt="2024-05-09T11:11:34.339" v="448"/>
          <ac:spMkLst>
            <pc:docMk/>
            <pc:sldMk cId="194922506" sldId="365"/>
            <ac:spMk id="2" creationId="{827FDC31-F521-8867-2160-F76134C7FB01}"/>
          </ac:spMkLst>
        </pc:spChg>
        <pc:spChg chg="mod">
          <ac:chgData name="Spina, Katie" userId="S::katie.spina@st-marys.newcastle.sch.uk::fdda1867-444c-4af0-a232-f695b33e2722" providerId="AD" clId="Web-{3FE2FCAB-CC5B-43D8-D5BA-D3592D57BF5D}" dt="2024-05-09T11:11:50.042" v="454" actId="14100"/>
          <ac:spMkLst>
            <pc:docMk/>
            <pc:sldMk cId="194922506" sldId="365"/>
            <ac:spMk id="3" creationId="{82C5F21E-DD08-1F32-6C58-AFB55F77A248}"/>
          </ac:spMkLst>
        </pc:spChg>
        <pc:spChg chg="add">
          <ac:chgData name="Spina, Katie" userId="S::katie.spina@st-marys.newcastle.sch.uk::fdda1867-444c-4af0-a232-f695b33e2722" providerId="AD" clId="Web-{3FE2FCAB-CC5B-43D8-D5BA-D3592D57BF5D}" dt="2024-05-09T11:11:34.339" v="448"/>
          <ac:spMkLst>
            <pc:docMk/>
            <pc:sldMk cId="194922506" sldId="365"/>
            <ac:spMk id="9" creationId="{F13C74B1-5B17-4795-BED0-7140497B445A}"/>
          </ac:spMkLst>
        </pc:spChg>
        <pc:spChg chg="add">
          <ac:chgData name="Spina, Katie" userId="S::katie.spina@st-marys.newcastle.sch.uk::fdda1867-444c-4af0-a232-f695b33e2722" providerId="AD" clId="Web-{3FE2FCAB-CC5B-43D8-D5BA-D3592D57BF5D}" dt="2024-05-09T11:11:34.339" v="448"/>
          <ac:spMkLst>
            <pc:docMk/>
            <pc:sldMk cId="194922506" sldId="365"/>
            <ac:spMk id="11" creationId="{D4974D33-8DC5-464E-8C6D-BE58F0669C17}"/>
          </ac:spMkLst>
        </pc:spChg>
        <pc:picChg chg="add">
          <ac:chgData name="Spina, Katie" userId="S::katie.spina@st-marys.newcastle.sch.uk::fdda1867-444c-4af0-a232-f695b33e2722" providerId="AD" clId="Web-{3FE2FCAB-CC5B-43D8-D5BA-D3592D57BF5D}" dt="2024-05-09T11:11:34.339" v="448"/>
          <ac:picMkLst>
            <pc:docMk/>
            <pc:sldMk cId="194922506" sldId="365"/>
            <ac:picMk id="5" creationId="{090A10BD-A99D-F01D-0D20-6CFD0F96267D}"/>
          </ac:picMkLst>
        </pc:picChg>
      </pc:sldChg>
      <pc:sldChg chg="new del">
        <pc:chgData name="Spina, Katie" userId="S::katie.spina@st-marys.newcastle.sch.uk::fdda1867-444c-4af0-a232-f695b33e2722" providerId="AD" clId="Web-{3FE2FCAB-CC5B-43D8-D5BA-D3592D57BF5D}" dt="2024-05-09T11:08:56.176" v="340"/>
        <pc:sldMkLst>
          <pc:docMk/>
          <pc:sldMk cId="231206508" sldId="365"/>
        </pc:sldMkLst>
      </pc:sldChg>
      <pc:sldChg chg="modSp add replId">
        <pc:chgData name="Spina, Katie" userId="S::katie.spina@st-marys.newcastle.sch.uk::fdda1867-444c-4af0-a232-f695b33e2722" providerId="AD" clId="Web-{3FE2FCAB-CC5B-43D8-D5BA-D3592D57BF5D}" dt="2024-05-09T11:34:17.470" v="594"/>
        <pc:sldMkLst>
          <pc:docMk/>
          <pc:sldMk cId="2541989344" sldId="366"/>
        </pc:sldMkLst>
        <pc:spChg chg="mod">
          <ac:chgData name="Spina, Katie" userId="S::katie.spina@st-marys.newcastle.sch.uk::fdda1867-444c-4af0-a232-f695b33e2722" providerId="AD" clId="Web-{3FE2FCAB-CC5B-43D8-D5BA-D3592D57BF5D}" dt="2024-05-09T11:34:17.470" v="594"/>
          <ac:spMkLst>
            <pc:docMk/>
            <pc:sldMk cId="2541989344" sldId="366"/>
            <ac:spMk id="3" creationId="{2FB38037-DD6D-431C-2BF4-3F93261C4F09}"/>
          </ac:spMkLst>
        </pc:spChg>
      </pc:sldChg>
      <pc:sldChg chg="addSp delSp modSp new mod setBg">
        <pc:chgData name="Spina, Katie" userId="S::katie.spina@st-marys.newcastle.sch.uk::fdda1867-444c-4af0-a232-f695b33e2722" providerId="AD" clId="Web-{3FE2FCAB-CC5B-43D8-D5BA-D3592D57BF5D}" dt="2024-05-09T11:30:10.757" v="495" actId="20577"/>
        <pc:sldMkLst>
          <pc:docMk/>
          <pc:sldMk cId="1184213709" sldId="367"/>
        </pc:sldMkLst>
        <pc:spChg chg="del">
          <ac:chgData name="Spina, Katie" userId="S::katie.spina@st-marys.newcastle.sch.uk::fdda1867-444c-4af0-a232-f695b33e2722" providerId="AD" clId="Web-{3FE2FCAB-CC5B-43D8-D5BA-D3592D57BF5D}" dt="2024-05-09T11:14:07.282" v="463"/>
          <ac:spMkLst>
            <pc:docMk/>
            <pc:sldMk cId="1184213709" sldId="367"/>
            <ac:spMk id="2" creationId="{DE497638-534A-6672-FCB3-D709F0CAF2F6}"/>
          </ac:spMkLst>
        </pc:spChg>
        <pc:spChg chg="mod ord">
          <ac:chgData name="Spina, Katie" userId="S::katie.spina@st-marys.newcastle.sch.uk::fdda1867-444c-4af0-a232-f695b33e2722" providerId="AD" clId="Web-{3FE2FCAB-CC5B-43D8-D5BA-D3592D57BF5D}" dt="2024-05-09T11:30:10.757" v="495" actId="20577"/>
          <ac:spMkLst>
            <pc:docMk/>
            <pc:sldMk cId="1184213709" sldId="367"/>
            <ac:spMk id="3" creationId="{D471D36B-2CD4-0EC9-3386-E2605A038EF0}"/>
          </ac:spMkLst>
        </pc:spChg>
        <pc:spChg chg="add del">
          <ac:chgData name="Spina, Katie" userId="S::katie.spina@st-marys.newcastle.sch.uk::fdda1867-444c-4af0-a232-f695b33e2722" providerId="AD" clId="Web-{3FE2FCAB-CC5B-43D8-D5BA-D3592D57BF5D}" dt="2024-05-09T11:29:47.584" v="481"/>
          <ac:spMkLst>
            <pc:docMk/>
            <pc:sldMk cId="1184213709" sldId="367"/>
            <ac:spMk id="9" creationId="{4F7EBAE4-9945-4473-9E34-B2C66EA0F03D}"/>
          </ac:spMkLst>
        </pc:spChg>
        <pc:spChg chg="add del">
          <ac:chgData name="Spina, Katie" userId="S::katie.spina@st-marys.newcastle.sch.uk::fdda1867-444c-4af0-a232-f695b33e2722" providerId="AD" clId="Web-{3FE2FCAB-CC5B-43D8-D5BA-D3592D57BF5D}" dt="2024-05-09T11:29:47.584" v="481"/>
          <ac:spMkLst>
            <pc:docMk/>
            <pc:sldMk cId="1184213709" sldId="367"/>
            <ac:spMk id="11" creationId="{70BEB1E7-2F88-40BC-B73D-42E5B6F80BFC}"/>
          </ac:spMkLst>
        </pc:spChg>
        <pc:spChg chg="add del">
          <ac:chgData name="Spina, Katie" userId="S::katie.spina@st-marys.newcastle.sch.uk::fdda1867-444c-4af0-a232-f695b33e2722" providerId="AD" clId="Web-{3FE2FCAB-CC5B-43D8-D5BA-D3592D57BF5D}" dt="2024-05-09T11:29:47.584" v="481"/>
          <ac:spMkLst>
            <pc:docMk/>
            <pc:sldMk cId="1184213709" sldId="367"/>
            <ac:spMk id="13" creationId="{A7B99495-F43F-4D80-A44F-2CB4764EB90B}"/>
          </ac:spMkLst>
        </pc:spChg>
        <pc:spChg chg="add">
          <ac:chgData name="Spina, Katie" userId="S::katie.spina@st-marys.newcastle.sch.uk::fdda1867-444c-4af0-a232-f695b33e2722" providerId="AD" clId="Web-{3FE2FCAB-CC5B-43D8-D5BA-D3592D57BF5D}" dt="2024-05-09T11:29:47.584" v="481"/>
          <ac:spMkLst>
            <pc:docMk/>
            <pc:sldMk cId="1184213709" sldId="367"/>
            <ac:spMk id="18" creationId="{23E547B5-89CF-4EC0-96DE-25771AED0799}"/>
          </ac:spMkLst>
        </pc:spChg>
        <pc:spChg chg="add">
          <ac:chgData name="Spina, Katie" userId="S::katie.spina@st-marys.newcastle.sch.uk::fdda1867-444c-4af0-a232-f695b33e2722" providerId="AD" clId="Web-{3FE2FCAB-CC5B-43D8-D5BA-D3592D57BF5D}" dt="2024-05-09T11:29:47.584" v="481"/>
          <ac:spMkLst>
            <pc:docMk/>
            <pc:sldMk cId="1184213709" sldId="367"/>
            <ac:spMk id="20" creationId="{3F0B8CEB-8279-4E5E-A0CE-1FC9F71736F2}"/>
          </ac:spMkLst>
        </pc:spChg>
        <pc:picChg chg="add mod modCrop">
          <ac:chgData name="Spina, Katie" userId="S::katie.spina@st-marys.newcastle.sch.uk::fdda1867-444c-4af0-a232-f695b33e2722" providerId="AD" clId="Web-{3FE2FCAB-CC5B-43D8-D5BA-D3592D57BF5D}" dt="2024-05-09T11:29:47.584" v="481"/>
          <ac:picMkLst>
            <pc:docMk/>
            <pc:sldMk cId="1184213709" sldId="367"/>
            <ac:picMk id="4" creationId="{D4A68B0C-1176-AD13-7DEE-A3742E37A015}"/>
          </ac:picMkLst>
        </pc:picChg>
      </pc:sldChg>
      <pc:sldChg chg="addSp modSp new">
        <pc:chgData name="Spina, Katie" userId="S::katie.spina@st-marys.newcastle.sch.uk::fdda1867-444c-4af0-a232-f695b33e2722" providerId="AD" clId="Web-{3FE2FCAB-CC5B-43D8-D5BA-D3592D57BF5D}" dt="2024-05-09T11:33:48.609" v="590" actId="1076"/>
        <pc:sldMkLst>
          <pc:docMk/>
          <pc:sldMk cId="1444069270" sldId="368"/>
        </pc:sldMkLst>
        <pc:spChg chg="add mod">
          <ac:chgData name="Spina, Katie" userId="S::katie.spina@st-marys.newcastle.sch.uk::fdda1867-444c-4af0-a232-f695b33e2722" providerId="AD" clId="Web-{3FE2FCAB-CC5B-43D8-D5BA-D3592D57BF5D}" dt="2024-05-09T11:33:48.609" v="590" actId="1076"/>
          <ac:spMkLst>
            <pc:docMk/>
            <pc:sldMk cId="1444069270" sldId="368"/>
            <ac:spMk id="3" creationId="{38AF2904-C5E9-1C04-20AB-65474C624C4F}"/>
          </ac:spMkLst>
        </pc:spChg>
        <pc:picChg chg="add mod">
          <ac:chgData name="Spina, Katie" userId="S::katie.spina@st-marys.newcastle.sch.uk::fdda1867-444c-4af0-a232-f695b33e2722" providerId="AD" clId="Web-{3FE2FCAB-CC5B-43D8-D5BA-D3592D57BF5D}" dt="2024-05-09T11:31:57.339" v="500" actId="1076"/>
          <ac:picMkLst>
            <pc:docMk/>
            <pc:sldMk cId="1444069270" sldId="368"/>
            <ac:picMk id="2" creationId="{AF464172-3A86-07D3-0DFA-269D9719556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oNNZO9i1Gjc?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inpok4MKVLM?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od's Will = The Holy Spirit — Harrison House">
            <a:extLst>
              <a:ext uri="{FF2B5EF4-FFF2-40B4-BE49-F238E27FC236}">
                <a16:creationId xmlns:a16="http://schemas.microsoft.com/office/drawing/2014/main" id="{1DE92D28-B351-DD9E-7147-2710A1655B11}"/>
              </a:ext>
            </a:extLst>
          </p:cNvPr>
          <p:cNvPicPr>
            <a:picLocks noChangeAspect="1"/>
          </p:cNvPicPr>
          <p:nvPr/>
        </p:nvPicPr>
        <p:blipFill rotWithShape="1">
          <a:blip r:embed="rId2"/>
          <a:srcRect/>
          <a:stretch/>
        </p:blipFill>
        <p:spPr>
          <a:xfrm>
            <a:off x="20" y="-22"/>
            <a:ext cx="12191977" cy="6858022"/>
          </a:xfrm>
          <a:prstGeom prst="rect">
            <a:avLst/>
          </a:prstGeom>
        </p:spPr>
      </p:pic>
      <p:sp>
        <p:nvSpPr>
          <p:cNvPr id="25" name="Rectangle 24">
            <a:extLst>
              <a:ext uri="{FF2B5EF4-FFF2-40B4-BE49-F238E27FC236}">
                <a16:creationId xmlns:a16="http://schemas.microsoft.com/office/drawing/2014/main"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710E43-2A9E-7450-2FDB-CABA8F27EF1B}"/>
              </a:ext>
            </a:extLst>
          </p:cNvPr>
          <p:cNvSpPr txBox="1"/>
          <p:nvPr/>
        </p:nvSpPr>
        <p:spPr>
          <a:xfrm>
            <a:off x="643466" y="643467"/>
            <a:ext cx="5452529" cy="356924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5200" b="1" dirty="0">
                <a:solidFill>
                  <a:srgbClr val="FFFFFF"/>
                </a:solidFill>
                <a:latin typeface="+mj-lt"/>
                <a:ea typeface="+mj-ea"/>
                <a:cs typeface="+mj-cs"/>
              </a:rPr>
              <a:t>Theme of the week: SPIRIT</a:t>
            </a:r>
            <a:endParaRPr lang="en-US" sz="5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6DAF3AAD-315B-F25E-70EF-92CEF39DFB1B}"/>
              </a:ext>
            </a:extLst>
          </p:cNvPr>
          <p:cNvSpPr txBox="1"/>
          <p:nvPr/>
        </p:nvSpPr>
        <p:spPr>
          <a:xfrm>
            <a:off x="643466" y="4551037"/>
            <a:ext cx="5449479" cy="157805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ts val="1000"/>
              </a:spcBef>
            </a:pPr>
            <a:r>
              <a:rPr lang="en-US" sz="2400" b="1" dirty="0">
                <a:solidFill>
                  <a:srgbClr val="FFFFFF"/>
                </a:solidFill>
                <a:latin typeface="+mj-lt"/>
              </a:rPr>
              <a:t>Thoughts and Prayers: 13th – 17th May</a:t>
            </a:r>
          </a:p>
        </p:txBody>
      </p:sp>
      <p:sp>
        <p:nvSpPr>
          <p:cNvPr id="26" name="Rectangle 25">
            <a:extLst>
              <a:ext uri="{FF2B5EF4-FFF2-40B4-BE49-F238E27FC236}">
                <a16:creationId xmlns:a16="http://schemas.microsoft.com/office/drawing/2014/main"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68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57308" r="1314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4654296" y="2706624"/>
            <a:ext cx="6894576" cy="3483864"/>
          </a:xfrm>
        </p:spPr>
        <p:txBody>
          <a:bodyPr vert="horz" lIns="91440" tIns="45720" rIns="91440" bIns="45720" rtlCol="0" anchor="t">
            <a:normAutofit fontScale="92500" lnSpcReduction="10000"/>
          </a:bodyPr>
          <a:lstStyle/>
          <a:p>
            <a:pPr marL="0" indent="0">
              <a:spcBef>
                <a:spcPts val="500"/>
              </a:spcBef>
              <a:buNone/>
            </a:pPr>
            <a:r>
              <a:rPr lang="en-US" dirty="0">
                <a:solidFill>
                  <a:srgbClr val="0D0D0D"/>
                </a:solidFill>
                <a:latin typeface="Modern Love Caps"/>
                <a:ea typeface="Söhne"/>
                <a:cs typeface="Söhne"/>
              </a:rPr>
              <a:t>Loving God,</a:t>
            </a:r>
          </a:p>
          <a:p>
            <a:pPr marL="0" indent="0">
              <a:spcBef>
                <a:spcPts val="500"/>
              </a:spcBef>
              <a:buNone/>
            </a:pPr>
            <a:endParaRPr lang="en-US">
              <a:solidFill>
                <a:srgbClr val="0D0D0D"/>
              </a:solidFill>
              <a:latin typeface="Calibri"/>
              <a:ea typeface="Söhne"/>
              <a:cs typeface="Söhne"/>
            </a:endParaRPr>
          </a:p>
          <a:p>
            <a:pPr marL="0" indent="0">
              <a:spcBef>
                <a:spcPts val="500"/>
              </a:spcBef>
              <a:buNone/>
            </a:pPr>
            <a:r>
              <a:rPr lang="en-US" dirty="0">
                <a:solidFill>
                  <a:srgbClr val="0D0D0D"/>
                </a:solidFill>
                <a:latin typeface="Calibri"/>
                <a:ea typeface="Calibri"/>
                <a:cs typeface="Calibri"/>
              </a:rPr>
              <a:t>As we strive to cultivate our spirit, grant us the strength and guidance to deepen our connection with you. Help us to find peace and fulfillment in our spiritual practices, and may our hearts be open to receiving your love and grace.</a:t>
            </a:r>
            <a:endParaRPr lang="en-US" dirty="0"/>
          </a:p>
          <a:p>
            <a:pPr marL="0" indent="0">
              <a:spcBef>
                <a:spcPts val="500"/>
              </a:spcBef>
              <a:buNone/>
            </a:pPr>
            <a:endParaRPr lang="en-US">
              <a:solidFill>
                <a:srgbClr val="0D0D0D"/>
              </a:solidFill>
              <a:latin typeface="Modern Love Caps"/>
              <a:cs typeface="Calibri"/>
            </a:endParaRPr>
          </a:p>
          <a:p>
            <a:pPr marL="0" indent="0">
              <a:spcBef>
                <a:spcPts val="500"/>
              </a:spcBef>
              <a:buNone/>
            </a:pPr>
            <a:r>
              <a:rPr lang="en-US" dirty="0">
                <a:solidFill>
                  <a:srgbClr val="0D0D0D"/>
                </a:solidFill>
                <a:latin typeface="Modern Love Caps"/>
                <a:cs typeface="Calibri"/>
              </a:rPr>
              <a:t>Amen</a:t>
            </a:r>
            <a:endParaRPr lang="en-US" dirty="0" err="1">
              <a:solidFill>
                <a:srgbClr val="0D0D0D"/>
              </a:solidFill>
              <a:latin typeface="Modern Love Caps"/>
              <a:cs typeface="Calibri"/>
            </a:endParaRPr>
          </a:p>
        </p:txBody>
      </p:sp>
      <p:sp>
        <p:nvSpPr>
          <p:cNvPr id="2" name="TextBox 1">
            <a:extLst>
              <a:ext uri="{FF2B5EF4-FFF2-40B4-BE49-F238E27FC236}">
                <a16:creationId xmlns:a16="http://schemas.microsoft.com/office/drawing/2014/main" id="{1148F551-1112-1665-29A7-DE31883AD870}"/>
              </a:ext>
            </a:extLst>
          </p:cNvPr>
          <p:cNvSpPr txBox="1"/>
          <p:nvPr/>
        </p:nvSpPr>
        <p:spPr>
          <a:xfrm>
            <a:off x="4613072" y="1084896"/>
            <a:ext cx="578518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solidFill>
                  <a:srgbClr val="000000"/>
                </a:solidFill>
                <a:latin typeface="Modern Love Caps"/>
                <a:cs typeface="Calibri"/>
              </a:rPr>
              <a:t>PRAYER</a:t>
            </a:r>
            <a:endParaRPr lang="en-US" sz="6000">
              <a:solidFill>
                <a:srgbClr val="000000"/>
              </a:solidFill>
              <a:latin typeface="Modern Love Caps"/>
            </a:endParaRPr>
          </a:p>
        </p:txBody>
      </p:sp>
    </p:spTree>
    <p:extLst>
      <p:ext uri="{BB962C8B-B14F-4D97-AF65-F5344CB8AC3E}">
        <p14:creationId xmlns:p14="http://schemas.microsoft.com/office/powerpoint/2010/main" val="1380595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od's Will = The Holy Spirit — Harrison House">
            <a:extLst>
              <a:ext uri="{FF2B5EF4-FFF2-40B4-BE49-F238E27FC236}">
                <a16:creationId xmlns:a16="http://schemas.microsoft.com/office/drawing/2014/main" id="{1DE92D28-B351-DD9E-7147-2710A1655B11}"/>
              </a:ext>
            </a:extLst>
          </p:cNvPr>
          <p:cNvPicPr>
            <a:picLocks noChangeAspect="1"/>
          </p:cNvPicPr>
          <p:nvPr/>
        </p:nvPicPr>
        <p:blipFill rotWithShape="1">
          <a:blip r:embed="rId2"/>
          <a:srcRect/>
          <a:stretch/>
        </p:blipFill>
        <p:spPr>
          <a:xfrm>
            <a:off x="20" y="-22"/>
            <a:ext cx="12191977" cy="6858022"/>
          </a:xfrm>
          <a:prstGeom prst="rect">
            <a:avLst/>
          </a:prstGeom>
        </p:spPr>
      </p:pic>
      <p:sp>
        <p:nvSpPr>
          <p:cNvPr id="25" name="Rectangle 24">
            <a:extLst>
              <a:ext uri="{FF2B5EF4-FFF2-40B4-BE49-F238E27FC236}">
                <a16:creationId xmlns:a16="http://schemas.microsoft.com/office/drawing/2014/main"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710E43-2A9E-7450-2FDB-CABA8F27EF1B}"/>
              </a:ext>
            </a:extLst>
          </p:cNvPr>
          <p:cNvSpPr txBox="1"/>
          <p:nvPr/>
        </p:nvSpPr>
        <p:spPr>
          <a:xfrm>
            <a:off x="643466" y="643467"/>
            <a:ext cx="5452529" cy="356924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5200" b="1" dirty="0">
                <a:solidFill>
                  <a:srgbClr val="FFFFFF"/>
                </a:solidFill>
                <a:latin typeface="+mj-lt"/>
                <a:ea typeface="+mj-ea"/>
                <a:cs typeface="+mj-cs"/>
              </a:rPr>
              <a:t>Theme of the week: SPIRIT</a:t>
            </a:r>
            <a:endParaRPr lang="en-US" sz="5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6DAF3AAD-315B-F25E-70EF-92CEF39DFB1B}"/>
              </a:ext>
            </a:extLst>
          </p:cNvPr>
          <p:cNvSpPr txBox="1"/>
          <p:nvPr/>
        </p:nvSpPr>
        <p:spPr>
          <a:xfrm>
            <a:off x="643466" y="4551037"/>
            <a:ext cx="5449479" cy="157805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ts val="1000"/>
              </a:spcBef>
            </a:pPr>
            <a:r>
              <a:rPr lang="en-US" sz="2400" b="1" dirty="0">
                <a:solidFill>
                  <a:srgbClr val="FFFFFF"/>
                </a:solidFill>
                <a:latin typeface="+mj-lt"/>
              </a:rPr>
              <a:t>Thoughts and Prayers: 13th – 17th May</a:t>
            </a:r>
          </a:p>
        </p:txBody>
      </p:sp>
      <p:sp>
        <p:nvSpPr>
          <p:cNvPr id="26" name="Rectangle 25">
            <a:extLst>
              <a:ext uri="{FF2B5EF4-FFF2-40B4-BE49-F238E27FC236}">
                <a16:creationId xmlns:a16="http://schemas.microsoft.com/office/drawing/2014/main"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118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3E547B5-89CF-4EC0-96DE-25771AED07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0B8CEB-8279-4E5E-A0CE-1FC9F71736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ealed with the Holy Spirit | Faith - Grace - Jesus">
            <a:extLst>
              <a:ext uri="{FF2B5EF4-FFF2-40B4-BE49-F238E27FC236}">
                <a16:creationId xmlns:a16="http://schemas.microsoft.com/office/drawing/2014/main" id="{D4A68B0C-1176-AD13-7DEE-A3742E37A015}"/>
              </a:ext>
            </a:extLst>
          </p:cNvPr>
          <p:cNvPicPr>
            <a:picLocks noChangeAspect="1"/>
          </p:cNvPicPr>
          <p:nvPr/>
        </p:nvPicPr>
        <p:blipFill rotWithShape="1">
          <a:blip r:embed="rId2"/>
          <a:srcRect r="-2" b="63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D471D36B-2CD4-0EC9-3386-E2605A038EF0}"/>
              </a:ext>
            </a:extLst>
          </p:cNvPr>
          <p:cNvSpPr>
            <a:spLocks noGrp="1"/>
          </p:cNvSpPr>
          <p:nvPr>
            <p:ph idx="1"/>
          </p:nvPr>
        </p:nvSpPr>
        <p:spPr>
          <a:xfrm>
            <a:off x="6903522" y="454442"/>
            <a:ext cx="5146427" cy="6065189"/>
          </a:xfrm>
        </p:spPr>
        <p:txBody>
          <a:bodyPr vert="horz" lIns="91440" tIns="45720" rIns="91440" bIns="45720" rtlCol="0" anchor="t">
            <a:noAutofit/>
          </a:bodyPr>
          <a:lstStyle/>
          <a:p>
            <a:pPr marL="0" indent="0">
              <a:buNone/>
            </a:pPr>
            <a:r>
              <a:rPr lang="en-US" sz="2000" dirty="0">
                <a:latin typeface="Calibri"/>
                <a:ea typeface="Calibri"/>
                <a:cs typeface="Calibri"/>
              </a:rPr>
              <a:t>In 1 John 4:11-16, the scripture emphasizes the reciprocal relationship between believers and God. It states that by loving one another, we abide in God, and He in us. The verse highlights the presence and action of the Holy Spirit in our lives as evidence of our union with God.</a:t>
            </a:r>
          </a:p>
          <a:p>
            <a:pPr marL="0" indent="0">
              <a:buNone/>
            </a:pPr>
            <a:r>
              <a:rPr lang="en-US" sz="2000" dirty="0">
                <a:latin typeface="Calibri"/>
                <a:ea typeface="Calibri"/>
                <a:cs typeface="Calibri"/>
              </a:rPr>
              <a:t>The phrase "He has given us of his Spirit" signifies the indwelling of the Holy Spirit within believers, which serves as a tangible manifestation of God's presence and love. This indwelling Spirit not only confirms our relationship with God but also empowers us to love others selflessly, mirroring the love of God.</a:t>
            </a:r>
          </a:p>
          <a:p>
            <a:pPr marL="0" indent="0">
              <a:buNone/>
            </a:pPr>
            <a:r>
              <a:rPr lang="en-US" sz="2000" dirty="0">
                <a:latin typeface="Calibri"/>
                <a:ea typeface="Calibri"/>
                <a:cs typeface="Calibri"/>
              </a:rPr>
              <a:t>In essence, this scripture teaches that through love and the presence of the Holy Spirit, believers experience a deep spiritual union with God. It emphasizes the importance of love as the defining characteristic of a life lived in communion with God and encourages believers to abide in this love, knowing that God abides in them.</a:t>
            </a:r>
          </a:p>
          <a:p>
            <a:endParaRPr lang="en-US" sz="1600">
              <a:latin typeface="Calibri"/>
              <a:ea typeface="Calibri"/>
              <a:cs typeface="Calibri"/>
            </a:endParaRPr>
          </a:p>
        </p:txBody>
      </p:sp>
    </p:spTree>
    <p:extLst>
      <p:ext uri="{BB962C8B-B14F-4D97-AF65-F5344CB8AC3E}">
        <p14:creationId xmlns:p14="http://schemas.microsoft.com/office/powerpoint/2010/main" val="118421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derstand How the Holy Spirit Works in the Bible">
            <a:hlinkClick r:id="" action="ppaction://media"/>
            <a:extLst>
              <a:ext uri="{FF2B5EF4-FFF2-40B4-BE49-F238E27FC236}">
                <a16:creationId xmlns:a16="http://schemas.microsoft.com/office/drawing/2014/main" id="{AF464172-3A86-07D3-0DFA-269D97195563}"/>
              </a:ext>
            </a:extLst>
          </p:cNvPr>
          <p:cNvPicPr>
            <a:picLocks noRot="1" noChangeAspect="1"/>
          </p:cNvPicPr>
          <p:nvPr>
            <a:videoFile r:link="rId1"/>
          </p:nvPr>
        </p:nvPicPr>
        <p:blipFill>
          <a:blip r:embed="rId3"/>
          <a:stretch>
            <a:fillRect/>
          </a:stretch>
        </p:blipFill>
        <p:spPr>
          <a:xfrm>
            <a:off x="364406" y="1203384"/>
            <a:ext cx="7841682" cy="4451231"/>
          </a:xfrm>
          <a:prstGeom prst="rect">
            <a:avLst/>
          </a:prstGeom>
        </p:spPr>
      </p:pic>
      <p:sp>
        <p:nvSpPr>
          <p:cNvPr id="3" name="TextBox 2">
            <a:extLst>
              <a:ext uri="{FF2B5EF4-FFF2-40B4-BE49-F238E27FC236}">
                <a16:creationId xmlns:a16="http://schemas.microsoft.com/office/drawing/2014/main" id="{38AF2904-C5E9-1C04-20AB-65474C624C4F}"/>
              </a:ext>
            </a:extLst>
          </p:cNvPr>
          <p:cNvSpPr txBox="1"/>
          <p:nvPr/>
        </p:nvSpPr>
        <p:spPr>
          <a:xfrm>
            <a:off x="8569863" y="366462"/>
            <a:ext cx="3268133"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mj-lt"/>
              </a:rPr>
              <a:t>Watch this video and answer the questions </a:t>
            </a:r>
          </a:p>
          <a:p>
            <a:endParaRPr lang="en-US" sz="2800" dirty="0">
              <a:latin typeface="+mj-lt"/>
            </a:endParaRPr>
          </a:p>
          <a:p>
            <a:r>
              <a:rPr lang="en-US" sz="2800" dirty="0">
                <a:latin typeface="+mj-lt"/>
              </a:rPr>
              <a:t>How does God's spirit work in the Bible?</a:t>
            </a:r>
          </a:p>
          <a:p>
            <a:endParaRPr lang="en-US" sz="2800" dirty="0">
              <a:latin typeface="+mj-lt"/>
            </a:endParaRPr>
          </a:p>
          <a:p>
            <a:r>
              <a:rPr lang="en-US" sz="2800" dirty="0">
                <a:latin typeface="+mj-lt"/>
              </a:rPr>
              <a:t>Why was Jesus sent to us?</a:t>
            </a:r>
          </a:p>
          <a:p>
            <a:endParaRPr lang="en-US" sz="2800" dirty="0">
              <a:latin typeface="+mj-lt"/>
            </a:endParaRPr>
          </a:p>
          <a:p>
            <a:r>
              <a:rPr lang="en-US" sz="2800" dirty="0">
                <a:latin typeface="+mj-lt"/>
              </a:rPr>
              <a:t>How can we live our lives following the spirit?</a:t>
            </a:r>
          </a:p>
        </p:txBody>
      </p:sp>
    </p:spTree>
    <p:extLst>
      <p:ext uri="{BB962C8B-B14F-4D97-AF65-F5344CB8AC3E}">
        <p14:creationId xmlns:p14="http://schemas.microsoft.com/office/powerpoint/2010/main" val="144406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86620" y="160879"/>
            <a:ext cx="5951714" cy="5914005"/>
          </a:xfrm>
        </p:spPr>
        <p:txBody>
          <a:bodyPr vert="horz" lIns="91440" tIns="45720" rIns="91440" bIns="45720" rtlCol="0" anchor="t">
            <a:noAutofit/>
          </a:bodyPr>
          <a:lstStyle/>
          <a:p>
            <a:pPr marL="0" indent="0">
              <a:spcBef>
                <a:spcPts val="500"/>
              </a:spcBef>
              <a:buNone/>
            </a:pPr>
            <a:endParaRPr lang="en-US" sz="2400">
              <a:solidFill>
                <a:srgbClr val="000000"/>
              </a:solidFill>
              <a:latin typeface="Modern Love"/>
              <a:ea typeface="+mn-lt"/>
              <a:cs typeface="+mn-lt"/>
            </a:endParaRPr>
          </a:p>
          <a:p>
            <a:pPr marL="0" indent="0">
              <a:spcBef>
                <a:spcPts val="500"/>
              </a:spcBef>
              <a:buNone/>
            </a:pPr>
            <a:r>
              <a:rPr lang="en-US" sz="4400" dirty="0">
                <a:solidFill>
                  <a:srgbClr val="000000"/>
                </a:solidFill>
                <a:latin typeface="Modern Love"/>
                <a:ea typeface="+mn-lt"/>
                <a:cs typeface="+mn-lt"/>
              </a:rPr>
              <a:t>Lord,</a:t>
            </a:r>
            <a:endParaRPr lang="en-US" sz="3600" dirty="0">
              <a:solidFill>
                <a:srgbClr val="000000"/>
              </a:solidFill>
              <a:latin typeface="Calibri" panose="020F0502020204030204"/>
              <a:ea typeface="+mn-lt"/>
              <a:cs typeface="+mn-lt"/>
            </a:endParaRPr>
          </a:p>
          <a:p>
            <a:pPr>
              <a:buNone/>
            </a:pPr>
            <a:r>
              <a:rPr lang="en-US" sz="3200" dirty="0">
                <a:latin typeface="Calibri"/>
                <a:ea typeface="Calibri"/>
                <a:cs typeface="Calibri"/>
              </a:rPr>
              <a:t>Thank you for the gift of your Holy Spirit, which dwells within us and guides us in our journey of faith. Help us to always remain rooted in your love, knowing that you are with us every step of the way. May your Spirit continue to strengthen and sustain us, now and forevermore.</a:t>
            </a:r>
            <a:endParaRPr lang="en-US" sz="2400" dirty="0"/>
          </a:p>
          <a:p>
            <a:pPr marL="0" indent="0">
              <a:spcBef>
                <a:spcPts val="500"/>
              </a:spcBef>
              <a:buNone/>
            </a:pPr>
            <a:endParaRPr lang="en-US" sz="2000">
              <a:solidFill>
                <a:srgbClr val="000000"/>
              </a:solidFill>
              <a:latin typeface="Aptos" panose="020B0004020202020204"/>
              <a:ea typeface="Calibri" panose="020F0502020204030204"/>
              <a:cs typeface="Calibri" panose="020F0502020204030204"/>
            </a:endParaRPr>
          </a:p>
          <a:p>
            <a:pPr marL="0" indent="0">
              <a:spcBef>
                <a:spcPts val="500"/>
              </a:spcBef>
              <a:buNone/>
            </a:pPr>
            <a:r>
              <a:rPr lang="en-US" sz="3600" dirty="0">
                <a:solidFill>
                  <a:srgbClr val="000000"/>
                </a:solidFill>
                <a:latin typeface="Modern Love"/>
                <a:ea typeface="+mn-lt"/>
                <a:cs typeface="+mn-lt"/>
              </a:rPr>
              <a:t>Amen</a:t>
            </a:r>
            <a:endParaRPr lang="en-US" sz="3600" dirty="0">
              <a:solidFill>
                <a:srgbClr val="000000"/>
              </a:solidFill>
              <a:latin typeface="Calibri" panose="020F0502020204030204"/>
              <a:cs typeface="Calibri"/>
            </a:endParaRPr>
          </a:p>
          <a:p>
            <a:pPr marL="0" indent="0">
              <a:buNone/>
            </a:pPr>
            <a:endParaRPr lang="en-US" sz="2400" b="1">
              <a:solidFill>
                <a:srgbClr val="000000"/>
              </a:solidFill>
              <a:cs typeface="Calibri"/>
            </a:endParaRPr>
          </a:p>
          <a:p>
            <a:pPr marL="0" indent="0">
              <a:buNone/>
            </a:pPr>
            <a:endParaRPr lang="en-US" sz="2400" b="1">
              <a:solidFill>
                <a:srgbClr val="000000"/>
              </a:solidFill>
              <a:cs typeface="Calibri"/>
            </a:endParaRPr>
          </a:p>
          <a:p>
            <a:pPr marL="0" indent="0">
              <a:buNone/>
            </a:pPr>
            <a:endParaRPr lang="en-US" sz="20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4198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od's Will = The Holy Spirit — Harrison House">
            <a:extLst>
              <a:ext uri="{FF2B5EF4-FFF2-40B4-BE49-F238E27FC236}">
                <a16:creationId xmlns:a16="http://schemas.microsoft.com/office/drawing/2014/main" id="{1DE92D28-B351-DD9E-7147-2710A1655B11}"/>
              </a:ext>
            </a:extLst>
          </p:cNvPr>
          <p:cNvPicPr>
            <a:picLocks noChangeAspect="1"/>
          </p:cNvPicPr>
          <p:nvPr/>
        </p:nvPicPr>
        <p:blipFill rotWithShape="1">
          <a:blip r:embed="rId2"/>
          <a:srcRect/>
          <a:stretch/>
        </p:blipFill>
        <p:spPr>
          <a:xfrm>
            <a:off x="20" y="-22"/>
            <a:ext cx="12191977" cy="6858022"/>
          </a:xfrm>
          <a:prstGeom prst="rect">
            <a:avLst/>
          </a:prstGeom>
        </p:spPr>
      </p:pic>
      <p:sp>
        <p:nvSpPr>
          <p:cNvPr id="25" name="Rectangle 24">
            <a:extLst>
              <a:ext uri="{FF2B5EF4-FFF2-40B4-BE49-F238E27FC236}">
                <a16:creationId xmlns:a16="http://schemas.microsoft.com/office/drawing/2014/main"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710E43-2A9E-7450-2FDB-CABA8F27EF1B}"/>
              </a:ext>
            </a:extLst>
          </p:cNvPr>
          <p:cNvSpPr txBox="1"/>
          <p:nvPr/>
        </p:nvSpPr>
        <p:spPr>
          <a:xfrm>
            <a:off x="643466" y="643467"/>
            <a:ext cx="5452529" cy="356924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5200" b="1" dirty="0">
                <a:solidFill>
                  <a:srgbClr val="FFFFFF"/>
                </a:solidFill>
                <a:latin typeface="+mj-lt"/>
                <a:ea typeface="+mj-ea"/>
                <a:cs typeface="+mj-cs"/>
              </a:rPr>
              <a:t>Theme of the week: SPIRIT</a:t>
            </a:r>
            <a:endParaRPr lang="en-US" sz="5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6DAF3AAD-315B-F25E-70EF-92CEF39DFB1B}"/>
              </a:ext>
            </a:extLst>
          </p:cNvPr>
          <p:cNvSpPr txBox="1"/>
          <p:nvPr/>
        </p:nvSpPr>
        <p:spPr>
          <a:xfrm>
            <a:off x="643466" y="4551037"/>
            <a:ext cx="5449479" cy="157805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ts val="1000"/>
              </a:spcBef>
            </a:pPr>
            <a:r>
              <a:rPr lang="en-US" sz="2400" b="1" dirty="0">
                <a:solidFill>
                  <a:srgbClr val="FFFFFF"/>
                </a:solidFill>
                <a:latin typeface="+mj-lt"/>
              </a:rPr>
              <a:t>Thoughts and Prayers: 13th – 17th May</a:t>
            </a:r>
          </a:p>
        </p:txBody>
      </p:sp>
      <p:sp>
        <p:nvSpPr>
          <p:cNvPr id="26" name="Rectangle 25">
            <a:extLst>
              <a:ext uri="{FF2B5EF4-FFF2-40B4-BE49-F238E27FC236}">
                <a16:creationId xmlns:a16="http://schemas.microsoft.com/office/drawing/2014/main"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16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667B-84AB-D5BD-7A0B-891C2FCAC4AB}"/>
              </a:ext>
            </a:extLst>
          </p:cNvPr>
          <p:cNvSpPr>
            <a:spLocks noGrp="1"/>
          </p:cNvSpPr>
          <p:nvPr>
            <p:ph type="title"/>
          </p:nvPr>
        </p:nvSpPr>
        <p:spPr/>
        <p:txBody>
          <a:bodyPr/>
          <a:lstStyle/>
          <a:p>
            <a:r>
              <a:rPr lang="en-US" dirty="0">
                <a:latin typeface="Modern Love"/>
              </a:rPr>
              <a:t>How can you 'have spirit'?</a:t>
            </a:r>
          </a:p>
        </p:txBody>
      </p:sp>
      <p:sp>
        <p:nvSpPr>
          <p:cNvPr id="3" name="Content Placeholder 2">
            <a:extLst>
              <a:ext uri="{FF2B5EF4-FFF2-40B4-BE49-F238E27FC236}">
                <a16:creationId xmlns:a16="http://schemas.microsoft.com/office/drawing/2014/main" id="{9D6B345E-D8D2-796F-520E-48DD643DEB11}"/>
              </a:ext>
            </a:extLst>
          </p:cNvPr>
          <p:cNvSpPr>
            <a:spLocks noGrp="1"/>
          </p:cNvSpPr>
          <p:nvPr>
            <p:ph idx="1"/>
          </p:nvPr>
        </p:nvSpPr>
        <p:spPr/>
        <p:txBody>
          <a:bodyPr vert="horz" lIns="91440" tIns="45720" rIns="91440" bIns="45720" rtlCol="0" anchor="t">
            <a:noAutofit/>
          </a:bodyPr>
          <a:lstStyle/>
          <a:p>
            <a:r>
              <a:rPr lang="en-US" sz="1600" b="1" dirty="0">
                <a:latin typeface="Calibri"/>
                <a:ea typeface="+mn-lt"/>
                <a:cs typeface="+mn-lt"/>
              </a:rPr>
              <a:t>Vitality and Energy:</a:t>
            </a:r>
            <a:r>
              <a:rPr lang="en-US" sz="1600" dirty="0">
                <a:solidFill>
                  <a:srgbClr val="0D0D0D"/>
                </a:solidFill>
                <a:latin typeface="Calibri"/>
                <a:ea typeface="+mn-lt"/>
                <a:cs typeface="+mn-lt"/>
              </a:rPr>
              <a:t> Having spirit often refers to possessing vitality, energy, and enthusiasm for life. It involves being animated and passionate, approaching tasks and experiences with zest and vigor.</a:t>
            </a:r>
            <a:endParaRPr lang="en-US" sz="1600">
              <a:latin typeface="Calibri"/>
              <a:ea typeface="Calibri"/>
              <a:cs typeface="Calibri"/>
            </a:endParaRPr>
          </a:p>
          <a:p>
            <a:r>
              <a:rPr lang="en-US" sz="1600" b="1" dirty="0">
                <a:latin typeface="Calibri"/>
                <a:ea typeface="+mn-lt"/>
                <a:cs typeface="+mn-lt"/>
              </a:rPr>
              <a:t>Resilience and Determination:</a:t>
            </a:r>
            <a:r>
              <a:rPr lang="en-US" sz="1600" dirty="0">
                <a:solidFill>
                  <a:srgbClr val="0D0D0D"/>
                </a:solidFill>
                <a:latin typeface="Calibri"/>
                <a:ea typeface="+mn-lt"/>
                <a:cs typeface="+mn-lt"/>
              </a:rPr>
              <a:t> Spirit also entails resilience and determination in the face of challenges. It is the inner strength that enables individuals to persevere through adversity, setbacks, and obstacles, refusing to be defeated by circumstances.</a:t>
            </a:r>
            <a:endParaRPr lang="en-US" sz="1600" dirty="0">
              <a:latin typeface="Calibri"/>
              <a:ea typeface="Calibri"/>
              <a:cs typeface="Calibri"/>
            </a:endParaRPr>
          </a:p>
          <a:p>
            <a:r>
              <a:rPr lang="en-US" sz="1600" b="1" dirty="0">
                <a:latin typeface="Calibri"/>
                <a:ea typeface="+mn-lt"/>
                <a:cs typeface="+mn-lt"/>
              </a:rPr>
              <a:t>Character and Essence:</a:t>
            </a:r>
            <a:r>
              <a:rPr lang="en-US" sz="1600" dirty="0">
                <a:solidFill>
                  <a:srgbClr val="0D0D0D"/>
                </a:solidFill>
                <a:latin typeface="Calibri"/>
                <a:ea typeface="+mn-lt"/>
                <a:cs typeface="+mn-lt"/>
              </a:rPr>
              <a:t> Having spirit can also denote the core essence of a person's character or personality. It encompasses qualities such as courage, integrity, authenticity, and resilience, which define one's identity and guide their actions and decisions.</a:t>
            </a:r>
            <a:endParaRPr lang="en-US" sz="1600" dirty="0">
              <a:latin typeface="Calibri"/>
              <a:ea typeface="Calibri"/>
              <a:cs typeface="Calibri"/>
            </a:endParaRPr>
          </a:p>
          <a:p>
            <a:r>
              <a:rPr lang="en-US" sz="1600" b="1" dirty="0">
                <a:latin typeface="Calibri"/>
                <a:ea typeface="+mn-lt"/>
                <a:cs typeface="+mn-lt"/>
              </a:rPr>
              <a:t>Spirituality and Connection:</a:t>
            </a:r>
            <a:r>
              <a:rPr lang="en-US" sz="1600" dirty="0">
                <a:solidFill>
                  <a:srgbClr val="0D0D0D"/>
                </a:solidFill>
                <a:latin typeface="Calibri"/>
                <a:ea typeface="+mn-lt"/>
                <a:cs typeface="+mn-lt"/>
              </a:rPr>
              <a:t> Spirituality plays a significant role in the concept of having spirit. It involves a deep connection with oneself, others, and the transcendent. Having spirit in this sense means being attuned to the spiritual dimension of existence, seeking meaning, purpose, and fulfillment beyond the material realm.</a:t>
            </a:r>
            <a:endParaRPr lang="en-US" sz="1600">
              <a:latin typeface="Calibri"/>
              <a:ea typeface="Calibri"/>
              <a:cs typeface="Calibri"/>
            </a:endParaRPr>
          </a:p>
          <a:p>
            <a:r>
              <a:rPr lang="en-US" sz="1600" b="1" dirty="0">
                <a:latin typeface="Calibri"/>
                <a:ea typeface="+mn-lt"/>
                <a:cs typeface="+mn-lt"/>
              </a:rPr>
              <a:t>Creativity and Expression:</a:t>
            </a:r>
            <a:r>
              <a:rPr lang="en-US" sz="1600" dirty="0">
                <a:solidFill>
                  <a:srgbClr val="0D0D0D"/>
                </a:solidFill>
                <a:latin typeface="Calibri"/>
                <a:ea typeface="+mn-lt"/>
                <a:cs typeface="+mn-lt"/>
              </a:rPr>
              <a:t> Spirit often manifests in creativity, expression, and self-actualization. It involves tapping into one's unique talents, passions, and creativity to express oneself authentically and contribute positively to the world.</a:t>
            </a:r>
            <a:endParaRPr lang="en-US" sz="1600">
              <a:latin typeface="Calibri"/>
              <a:ea typeface="Calibri"/>
              <a:cs typeface="Calibri"/>
            </a:endParaRPr>
          </a:p>
          <a:p>
            <a:r>
              <a:rPr lang="en-US" sz="1600" b="1" dirty="0">
                <a:latin typeface="Calibri"/>
                <a:ea typeface="+mn-lt"/>
                <a:cs typeface="+mn-lt"/>
              </a:rPr>
              <a:t>Community and Belonging:</a:t>
            </a:r>
            <a:r>
              <a:rPr lang="en-US" sz="1600" dirty="0">
                <a:solidFill>
                  <a:srgbClr val="0D0D0D"/>
                </a:solidFill>
                <a:latin typeface="Calibri"/>
                <a:ea typeface="+mn-lt"/>
                <a:cs typeface="+mn-lt"/>
              </a:rPr>
              <a:t> Having spirit can also refer to a sense of community, belonging, and interconnectedness with others. It involves fostering meaningful relationships, supporting others, and contributing to the collective well-being of society.</a:t>
            </a:r>
            <a:endParaRPr lang="en-US" sz="1600" dirty="0">
              <a:latin typeface="Calibri"/>
            </a:endParaRPr>
          </a:p>
          <a:p>
            <a:endParaRPr lang="en-US" dirty="0"/>
          </a:p>
        </p:txBody>
      </p:sp>
    </p:spTree>
    <p:extLst>
      <p:ext uri="{BB962C8B-B14F-4D97-AF65-F5344CB8AC3E}">
        <p14:creationId xmlns:p14="http://schemas.microsoft.com/office/powerpoint/2010/main" val="410470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pirituality - Tees Esk and Wear Valley NHS Foundation Trust">
            <a:extLst>
              <a:ext uri="{FF2B5EF4-FFF2-40B4-BE49-F238E27FC236}">
                <a16:creationId xmlns:a16="http://schemas.microsoft.com/office/drawing/2014/main" id="{0C02F0D0-55BC-7D0F-D39A-FFF06B9ECD07}"/>
              </a:ext>
            </a:extLst>
          </p:cNvPr>
          <p:cNvPicPr>
            <a:picLocks noChangeAspect="1"/>
          </p:cNvPicPr>
          <p:nvPr/>
        </p:nvPicPr>
        <p:blipFill>
          <a:blip r:embed="rId2"/>
          <a:stretch>
            <a:fillRect/>
          </a:stretch>
        </p:blipFill>
        <p:spPr>
          <a:xfrm>
            <a:off x="643467" y="894154"/>
            <a:ext cx="5294716" cy="5069690"/>
          </a:xfrm>
          <a:prstGeom prst="rect">
            <a:avLst/>
          </a:prstGeom>
        </p:spPr>
      </p:pic>
      <p:cxnSp>
        <p:nvCxnSpPr>
          <p:cNvPr id="12" name="Straight Connector 11">
            <a:extLst>
              <a:ext uri="{FF2B5EF4-FFF2-40B4-BE49-F238E27FC236}">
                <a16:creationId xmlns:a16="http://schemas.microsoft.com/office/drawing/2014/main"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descr="Spirituality">
            <a:extLst>
              <a:ext uri="{FF2B5EF4-FFF2-40B4-BE49-F238E27FC236}">
                <a16:creationId xmlns:a16="http://schemas.microsoft.com/office/drawing/2014/main" id="{4F9D0689-BCFF-FA2E-D47A-3F5BBA3A81D7}"/>
              </a:ext>
            </a:extLst>
          </p:cNvPr>
          <p:cNvPicPr>
            <a:picLocks noChangeAspect="1"/>
          </p:cNvPicPr>
          <p:nvPr/>
        </p:nvPicPr>
        <p:blipFill>
          <a:blip r:embed="rId3"/>
          <a:stretch>
            <a:fillRect/>
          </a:stretch>
        </p:blipFill>
        <p:spPr>
          <a:xfrm>
            <a:off x="6253817" y="781642"/>
            <a:ext cx="5294715" cy="5294715"/>
          </a:xfrm>
          <a:prstGeom prst="rect">
            <a:avLst/>
          </a:prstGeom>
        </p:spPr>
      </p:pic>
    </p:spTree>
    <p:extLst>
      <p:ext uri="{BB962C8B-B14F-4D97-AF65-F5344CB8AC3E}">
        <p14:creationId xmlns:p14="http://schemas.microsoft.com/office/powerpoint/2010/main" val="107226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Hand reaching out to sun">
            <a:extLst>
              <a:ext uri="{FF2B5EF4-FFF2-40B4-BE49-F238E27FC236}">
                <a16:creationId xmlns:a16="http://schemas.microsoft.com/office/drawing/2014/main" id="{5E41C727-0726-EE24-C1D4-3291FEB99A91}"/>
              </a:ext>
            </a:extLst>
          </p:cNvPr>
          <p:cNvPicPr>
            <a:picLocks noChangeAspect="1"/>
          </p:cNvPicPr>
          <p:nvPr/>
        </p:nvPicPr>
        <p:blipFill rotWithShape="1">
          <a:blip r:embed="rId2"/>
          <a:srcRect l="2903" r="-4" b="-4"/>
          <a:stretch/>
        </p:blipFill>
        <p:spPr>
          <a:xfrm>
            <a:off x="20" y="10"/>
            <a:ext cx="9947062" cy="6857990"/>
          </a:xfrm>
          <a:prstGeom prst="rect">
            <a:avLst/>
          </a:prstGeom>
        </p:spPr>
      </p:pic>
      <p:sp>
        <p:nvSpPr>
          <p:cNvPr id="11" name="Freeform: Shape 10">
            <a:extLst>
              <a:ext uri="{FF2B5EF4-FFF2-40B4-BE49-F238E27FC236}">
                <a16:creationId xmlns:a16="http://schemas.microsoft.com/office/drawing/2014/main"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3" name="Freeform: Shape 12">
            <a:extLst>
              <a:ext uri="{FF2B5EF4-FFF2-40B4-BE49-F238E27FC236}">
                <a16:creationId xmlns:a16="http://schemas.microsoft.com/office/drawing/2014/main" id="{F9EC3F91-A75C-4F74-867E-E4C28C135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5" name="Freeform: Shape 14">
            <a:extLst>
              <a:ext uri="{FF2B5EF4-FFF2-40B4-BE49-F238E27FC236}">
                <a16:creationId xmlns:a16="http://schemas.microsoft.com/office/drawing/2014/main"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8F3D0BC5-8C56-4719-1A2A-BA918313DDD1}"/>
              </a:ext>
            </a:extLst>
          </p:cNvPr>
          <p:cNvSpPr>
            <a:spLocks noGrp="1"/>
          </p:cNvSpPr>
          <p:nvPr>
            <p:ph type="title"/>
          </p:nvPr>
        </p:nvSpPr>
        <p:spPr>
          <a:xfrm>
            <a:off x="8347510" y="-107430"/>
            <a:ext cx="3703930" cy="1588422"/>
          </a:xfrm>
        </p:spPr>
        <p:txBody>
          <a:bodyPr anchor="b">
            <a:normAutofit/>
          </a:bodyPr>
          <a:lstStyle/>
          <a:p>
            <a:r>
              <a:rPr lang="en-US" sz="3600" dirty="0">
                <a:latin typeface="Modern Love Caps"/>
              </a:rPr>
              <a:t>Key takeaways this week: discussion  </a:t>
            </a:r>
          </a:p>
        </p:txBody>
      </p:sp>
      <p:sp>
        <p:nvSpPr>
          <p:cNvPr id="3" name="Content Placeholder 2">
            <a:extLst>
              <a:ext uri="{FF2B5EF4-FFF2-40B4-BE49-F238E27FC236}">
                <a16:creationId xmlns:a16="http://schemas.microsoft.com/office/drawing/2014/main" id="{C9C13A83-8E0A-7DBA-31E4-DAB048E081C4}"/>
              </a:ext>
            </a:extLst>
          </p:cNvPr>
          <p:cNvSpPr>
            <a:spLocks noGrp="1"/>
          </p:cNvSpPr>
          <p:nvPr>
            <p:ph idx="1"/>
          </p:nvPr>
        </p:nvSpPr>
        <p:spPr>
          <a:xfrm>
            <a:off x="7836167" y="1589755"/>
            <a:ext cx="4215273" cy="2700062"/>
          </a:xfrm>
        </p:spPr>
        <p:txBody>
          <a:bodyPr vert="horz" lIns="91440" tIns="45720" rIns="91440" bIns="45720" rtlCol="0" anchor="t">
            <a:noAutofit/>
          </a:bodyPr>
          <a:lstStyle/>
          <a:p>
            <a:r>
              <a:rPr lang="en-US" sz="2000" dirty="0">
                <a:latin typeface="Calibri"/>
                <a:ea typeface="Calibri"/>
                <a:cs typeface="Calibri"/>
              </a:rPr>
              <a:t>How are spirituality and religion connected?</a:t>
            </a:r>
          </a:p>
          <a:p>
            <a:r>
              <a:rPr lang="en-US" sz="2000" dirty="0">
                <a:latin typeface="Calibri"/>
                <a:ea typeface="Calibri"/>
                <a:cs typeface="Calibri"/>
              </a:rPr>
              <a:t>How does the Spirit work in the Bible?</a:t>
            </a:r>
          </a:p>
          <a:p>
            <a:r>
              <a:rPr lang="en-US" sz="2000" dirty="0">
                <a:latin typeface="Calibri"/>
                <a:ea typeface="Calibri"/>
                <a:cs typeface="Calibri"/>
              </a:rPr>
              <a:t>What are the benefits of meditation?</a:t>
            </a:r>
          </a:p>
          <a:p>
            <a:r>
              <a:rPr lang="en-US" sz="2000" dirty="0">
                <a:latin typeface="Calibri"/>
                <a:ea typeface="Calibri"/>
                <a:cs typeface="Calibri"/>
              </a:rPr>
              <a:t>What does the phrase "He has given us of his Spirit" mean?</a:t>
            </a:r>
          </a:p>
          <a:p>
            <a:r>
              <a:rPr lang="en-US" sz="2000" dirty="0">
                <a:latin typeface="Calibri"/>
                <a:ea typeface="Calibri"/>
                <a:cs typeface="Calibri"/>
              </a:rPr>
              <a:t>What does it mean to 'have spirit'?</a:t>
            </a:r>
          </a:p>
          <a:p>
            <a:r>
              <a:rPr lang="en-US" sz="2000" dirty="0">
                <a:latin typeface="Calibri"/>
                <a:ea typeface="Calibri"/>
                <a:cs typeface="Calibri"/>
              </a:rPr>
              <a:t>Finally, give ONE thing that you can do differently this week to ensure you live with the spirit in you. </a:t>
            </a:r>
          </a:p>
          <a:p>
            <a:endParaRPr lang="en-US" sz="2000" dirty="0"/>
          </a:p>
        </p:txBody>
      </p:sp>
    </p:spTree>
    <p:extLst>
      <p:ext uri="{BB962C8B-B14F-4D97-AF65-F5344CB8AC3E}">
        <p14:creationId xmlns:p14="http://schemas.microsoft.com/office/powerpoint/2010/main" val="34670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647700" y="909560"/>
            <a:ext cx="5181094" cy="3843666"/>
          </a:xfrm>
        </p:spPr>
        <p:txBody>
          <a:bodyPr vert="horz" lIns="91440" tIns="45720" rIns="91440" bIns="45720" rtlCol="0" anchor="t">
            <a:noAutofit/>
          </a:bodyPr>
          <a:lstStyle/>
          <a:p>
            <a:pPr marL="0" indent="0">
              <a:spcBef>
                <a:spcPts val="500"/>
              </a:spcBef>
              <a:buNone/>
            </a:pPr>
            <a:r>
              <a:rPr lang="en-US" sz="2400" dirty="0">
                <a:latin typeface="+mj-lt"/>
                <a:ea typeface="+mn-lt"/>
                <a:cs typeface="+mn-lt"/>
              </a:rPr>
              <a:t>Dear God,</a:t>
            </a:r>
          </a:p>
          <a:p>
            <a:pPr marL="0" indent="0">
              <a:spcBef>
                <a:spcPts val="500"/>
              </a:spcBef>
              <a:buNone/>
            </a:pPr>
            <a:endParaRPr lang="en-US" sz="2400" dirty="0">
              <a:solidFill>
                <a:srgbClr val="000000"/>
              </a:solidFill>
              <a:latin typeface="+mj-lt"/>
              <a:ea typeface="+mn-lt"/>
              <a:cs typeface="+mn-lt"/>
            </a:endParaRPr>
          </a:p>
          <a:p>
            <a:pPr marL="0" indent="0">
              <a:spcBef>
                <a:spcPts val="500"/>
              </a:spcBef>
              <a:buNone/>
            </a:pPr>
            <a:r>
              <a:rPr lang="en-US" dirty="0">
                <a:solidFill>
                  <a:srgbClr val="0D0D0D"/>
                </a:solidFill>
                <a:latin typeface="+mj-lt"/>
                <a:ea typeface="+mn-lt"/>
                <a:cs typeface="+mn-lt"/>
              </a:rPr>
              <a:t>Fill our hearts with courage and compassion as we seek to share our spiritual journey with others. Guide us in our words and actions so that we may be a light to those in need, and may our testimonies inspire faith and hope in those who hear them.</a:t>
            </a:r>
            <a:endParaRPr lang="en-US" dirty="0">
              <a:latin typeface="+mj-lt"/>
            </a:endParaRPr>
          </a:p>
          <a:p>
            <a:pPr marL="0" indent="0">
              <a:spcBef>
                <a:spcPts val="500"/>
              </a:spcBef>
              <a:buNone/>
            </a:pPr>
            <a:endParaRPr lang="en-US" sz="2400" dirty="0">
              <a:latin typeface="Modern Love"/>
              <a:ea typeface="+mn-lt"/>
              <a:cs typeface="+mn-lt"/>
            </a:endParaRPr>
          </a:p>
          <a:p>
            <a:pPr marL="0" indent="0">
              <a:spcBef>
                <a:spcPts val="500"/>
              </a:spcBef>
              <a:buNone/>
            </a:pPr>
            <a:r>
              <a:rPr lang="en-US" sz="2400" dirty="0">
                <a:latin typeface="Modern Love"/>
                <a:ea typeface="+mn-lt"/>
                <a:cs typeface="+mn-lt"/>
              </a:rPr>
              <a:t>Amen</a:t>
            </a:r>
            <a:endParaRPr lang="en-US" sz="2400" dirty="0">
              <a:latin typeface="Calibri" panose="020F0502020204030204"/>
              <a:ea typeface="Calibri"/>
              <a:cs typeface="Calibri"/>
            </a:endParaRPr>
          </a:p>
          <a:p>
            <a:pPr marL="0" indent="0">
              <a:buNone/>
            </a:pPr>
            <a:endParaRPr lang="en-US" sz="1100" b="1" dirty="0">
              <a:cs typeface="Calibri"/>
            </a:endParaRPr>
          </a:p>
          <a:p>
            <a:pPr marL="0" indent="0">
              <a:buNone/>
            </a:pPr>
            <a:endParaRPr lang="en-US" sz="1100" b="1" dirty="0">
              <a:cs typeface="Calibri"/>
            </a:endParaRPr>
          </a:p>
          <a:p>
            <a:pPr marL="0" indent="0">
              <a:buNone/>
            </a:pPr>
            <a:endParaRPr lang="en-US" sz="1100" dirty="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4982" r="3154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7236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Calibri"/>
                <a:ea typeface="+mj-ea"/>
                <a:cs typeface="Calibri"/>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33079" y="1178116"/>
            <a:ext cx="6028602" cy="3957178"/>
          </a:xfrm>
          <a:prstGeom prst="rect">
            <a:avLst/>
          </a:prstGeom>
        </p:spPr>
        <p:txBody>
          <a:bodyPr vert="horz" lIns="91440" tIns="45720" rIns="91440" bIns="45720" rtlCol="0" anchor="t">
            <a:noAutofit/>
          </a:bodyPr>
          <a:lstStyle/>
          <a:p>
            <a:pPr>
              <a:lnSpc>
                <a:spcPct val="90000"/>
              </a:lnSpc>
              <a:spcAft>
                <a:spcPts val="600"/>
              </a:spcAft>
              <a:defRPr/>
            </a:pPr>
            <a:endParaRPr lang="en-US" sz="2800" dirty="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dirty="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ea typeface="Calibri"/>
                <a:cs typeface="Calibri"/>
              </a:rPr>
              <a:t>Monday 13th May – 10R</a:t>
            </a:r>
          </a:p>
          <a:p>
            <a:pPr indent="-228600">
              <a:lnSpc>
                <a:spcPct val="90000"/>
              </a:lnSpc>
              <a:spcAft>
                <a:spcPts val="600"/>
              </a:spcAft>
              <a:buFont typeface="Arial" panose="020B0604020202020204" pitchFamily="34" charset="0"/>
              <a:buChar char="•"/>
              <a:defRPr/>
            </a:pPr>
            <a:endParaRPr lang="en-US" sz="2800" dirty="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cs typeface="Calibri"/>
              </a:rPr>
              <a:t>Tuesday 14th May - 12T</a:t>
            </a:r>
            <a:endParaRPr lang="en-US" sz="2800" dirty="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cs typeface="Calibri"/>
              </a:rPr>
              <a:t>Wednesday 15th May - 10Y</a:t>
            </a:r>
            <a:endParaRPr lang="en-US" sz="2800" b="0" i="0" u="none" strike="noStrike" cap="none" spc="0" normalizeH="0" baseline="0" noProof="0" dirty="0">
              <a:ln>
                <a:noFill/>
              </a:ln>
              <a:solidFill>
                <a:srgbClr val="000000"/>
              </a:solidFill>
              <a:effectLst/>
              <a:uLnTx/>
              <a:uFillTx/>
              <a:latin typeface="Calibri"/>
              <a:ea typeface="Calibri"/>
              <a:cs typeface="Calibri"/>
            </a:endParaRPr>
          </a:p>
          <a:p>
            <a:pPr>
              <a:lnSpc>
                <a:spcPct val="90000"/>
              </a:lnSpc>
              <a:spcAft>
                <a:spcPts val="600"/>
              </a:spcAft>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cs typeface="Calibri"/>
              </a:rPr>
              <a:t>Thursday 16th May – 12M</a:t>
            </a:r>
            <a:endParaRPr lang="en-US" sz="2000" dirty="0">
              <a:solidFill>
                <a:srgbClr val="000000"/>
              </a:solidFill>
              <a:latin typeface="Calibri"/>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latin typeface="Calibri"/>
              <a:ea typeface="Calibri"/>
              <a:cs typeface="Calibri"/>
            </a:endParaRPr>
          </a:p>
          <a:p>
            <a:pPr indent="-228600">
              <a:lnSpc>
                <a:spcPct val="90000"/>
              </a:lnSpc>
              <a:spcAft>
                <a:spcPts val="600"/>
              </a:spcAft>
              <a:buFont typeface="Arial" panose="020B0604020202020204" pitchFamily="34" charset="0"/>
              <a:buChar char="•"/>
              <a:defRPr/>
            </a:pPr>
            <a:r>
              <a:rPr lang="en-US" sz="2800" dirty="0">
                <a:solidFill>
                  <a:srgbClr val="000000"/>
                </a:solidFill>
                <a:latin typeface="Calibri"/>
                <a:ea typeface="Calibri"/>
                <a:cs typeface="Calibri"/>
              </a:rPr>
              <a:t>Friday 17th May - 12A</a:t>
            </a:r>
            <a:endParaRPr lang="en-US" sz="2800" b="0" i="0" u="none" strike="noStrike" cap="none" spc="0" normalizeH="0" baseline="0" noProof="0" dirty="0">
              <a:ln>
                <a:noFill/>
              </a:ln>
              <a:solidFill>
                <a:srgbClr val="000000"/>
              </a:solidFill>
              <a:effectLst/>
              <a:uLnTx/>
              <a:uFillTx/>
              <a:latin typeface="Calibri"/>
              <a:ea typeface="Calibri"/>
              <a:cs typeface="Calibri"/>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AC02E-AFEC-90A7-B1BD-389F49AFAC76}"/>
              </a:ext>
            </a:extLst>
          </p:cNvPr>
          <p:cNvSpPr>
            <a:spLocks noGrp="1"/>
          </p:cNvSpPr>
          <p:nvPr>
            <p:ph type="title"/>
          </p:nvPr>
        </p:nvSpPr>
        <p:spPr>
          <a:xfrm>
            <a:off x="640080" y="325369"/>
            <a:ext cx="4368602" cy="1956841"/>
          </a:xfrm>
        </p:spPr>
        <p:txBody>
          <a:bodyPr anchor="b">
            <a:normAutofit/>
          </a:bodyPr>
          <a:lstStyle/>
          <a:p>
            <a:r>
              <a:rPr lang="en-US" sz="5400" dirty="0">
                <a:latin typeface="Modern Love"/>
              </a:rPr>
              <a:t>Spirit </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F31ADE-5041-2E58-4B19-FF1600BF1730}"/>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1700">
                <a:latin typeface="Calibri"/>
                <a:ea typeface="+mn-lt"/>
                <a:cs typeface="+mn-lt"/>
              </a:rPr>
              <a:t>The term 'spirit' encompasses aspects of faith, hope, and love, as well as the presence of the Holy Spirit in our lives. Spend some time this morning reflecting on how you personally experience and connect with your own spirit and spirituality.</a:t>
            </a:r>
          </a:p>
          <a:p>
            <a:endParaRPr lang="en-US" sz="1700">
              <a:latin typeface="Calibri"/>
              <a:ea typeface="Calibri"/>
              <a:cs typeface="Calibri"/>
            </a:endParaRPr>
          </a:p>
          <a:p>
            <a:r>
              <a:rPr lang="en-US" sz="1700">
                <a:latin typeface="Calibri"/>
                <a:ea typeface="+mn-lt"/>
                <a:cs typeface="+mn-lt"/>
              </a:rPr>
              <a:t>What does the word "spirit" mean to me?</a:t>
            </a:r>
            <a:endParaRPr lang="en-US" sz="1700">
              <a:latin typeface="Calibri"/>
              <a:ea typeface="Calibri"/>
              <a:cs typeface="Calibri"/>
            </a:endParaRPr>
          </a:p>
          <a:p>
            <a:r>
              <a:rPr lang="en-US" sz="1700">
                <a:latin typeface="Calibri"/>
                <a:ea typeface="+mn-lt"/>
                <a:cs typeface="+mn-lt"/>
              </a:rPr>
              <a:t>How do I connect with my own spirituality?</a:t>
            </a:r>
            <a:endParaRPr lang="en-US" sz="1700">
              <a:latin typeface="Calibri"/>
              <a:ea typeface="Calibri"/>
              <a:cs typeface="Calibri"/>
            </a:endParaRPr>
          </a:p>
          <a:p>
            <a:r>
              <a:rPr lang="en-US" sz="1700">
                <a:latin typeface="Calibri"/>
                <a:ea typeface="+mn-lt"/>
                <a:cs typeface="+mn-lt"/>
              </a:rPr>
              <a:t>In what ways do I experience the presence of the Holy Spirit in my life?</a:t>
            </a:r>
            <a:endParaRPr lang="en-US" sz="1700">
              <a:latin typeface="Calibri"/>
              <a:ea typeface="Calibri"/>
              <a:cs typeface="Calibri"/>
            </a:endParaRPr>
          </a:p>
          <a:p>
            <a:endParaRPr lang="en-US" sz="1700"/>
          </a:p>
        </p:txBody>
      </p:sp>
      <p:pic>
        <p:nvPicPr>
          <p:cNvPr id="4" name="Picture 3" descr="What is Spirituality? | Read &amp; Be Well | Canyon Ranch">
            <a:extLst>
              <a:ext uri="{FF2B5EF4-FFF2-40B4-BE49-F238E27FC236}">
                <a16:creationId xmlns:a16="http://schemas.microsoft.com/office/drawing/2014/main" id="{9750A8E5-A1AE-7D50-904F-94ADEFBA5705}"/>
              </a:ext>
            </a:extLst>
          </p:cNvPr>
          <p:cNvPicPr>
            <a:picLocks noChangeAspect="1"/>
          </p:cNvPicPr>
          <p:nvPr/>
        </p:nvPicPr>
        <p:blipFill rotWithShape="1">
          <a:blip r:embed="rId2"/>
          <a:srcRect l="25246" r="780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996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at Is Spirituality? | Taking Charge of Your Wellbeing">
            <a:extLst>
              <a:ext uri="{FF2B5EF4-FFF2-40B4-BE49-F238E27FC236}">
                <a16:creationId xmlns:a16="http://schemas.microsoft.com/office/drawing/2014/main" id="{96535997-BB51-D8E4-DEF5-8E55A3A26A1F}"/>
              </a:ext>
            </a:extLst>
          </p:cNvPr>
          <p:cNvPicPr>
            <a:picLocks noChangeAspect="1"/>
          </p:cNvPicPr>
          <p:nvPr/>
        </p:nvPicPr>
        <p:blipFill>
          <a:blip r:embed="rId2"/>
          <a:stretch>
            <a:fillRect/>
          </a:stretch>
        </p:blipFill>
        <p:spPr>
          <a:xfrm>
            <a:off x="1863306" y="1319731"/>
            <a:ext cx="8465388" cy="5224952"/>
          </a:xfrm>
          <a:prstGeom prst="rect">
            <a:avLst/>
          </a:prstGeom>
        </p:spPr>
      </p:pic>
      <p:sp>
        <p:nvSpPr>
          <p:cNvPr id="3" name="TextBox 2">
            <a:extLst>
              <a:ext uri="{FF2B5EF4-FFF2-40B4-BE49-F238E27FC236}">
                <a16:creationId xmlns:a16="http://schemas.microsoft.com/office/drawing/2014/main" id="{41AF23CC-85D9-8D95-5300-A772BA3AC5B4}"/>
              </a:ext>
            </a:extLst>
          </p:cNvPr>
          <p:cNvSpPr txBox="1"/>
          <p:nvPr/>
        </p:nvSpPr>
        <p:spPr>
          <a:xfrm>
            <a:off x="338667" y="287866"/>
            <a:ext cx="114638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latin typeface="Modern Love"/>
              </a:rPr>
              <a:t>How does spirituality link to religion?</a:t>
            </a:r>
          </a:p>
        </p:txBody>
      </p:sp>
    </p:spTree>
    <p:extLst>
      <p:ext uri="{BB962C8B-B14F-4D97-AF65-F5344CB8AC3E}">
        <p14:creationId xmlns:p14="http://schemas.microsoft.com/office/powerpoint/2010/main" val="290197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86620" y="160879"/>
            <a:ext cx="5951714" cy="5914005"/>
          </a:xfrm>
        </p:spPr>
        <p:txBody>
          <a:bodyPr vert="horz" lIns="91440" tIns="45720" rIns="91440" bIns="45720" rtlCol="0" anchor="t">
            <a:noAutofit/>
          </a:bodyPr>
          <a:lstStyle/>
          <a:p>
            <a:pPr marL="0" indent="0">
              <a:spcBef>
                <a:spcPts val="500"/>
              </a:spcBef>
              <a:buNone/>
            </a:pPr>
            <a:endParaRPr lang="en-US">
              <a:solidFill>
                <a:srgbClr val="000000"/>
              </a:solidFill>
              <a:latin typeface="Modern Love"/>
              <a:ea typeface="+mn-lt"/>
              <a:cs typeface="+mn-lt"/>
            </a:endParaRPr>
          </a:p>
          <a:p>
            <a:pPr marL="0" indent="0">
              <a:spcBef>
                <a:spcPts val="500"/>
              </a:spcBef>
              <a:buNone/>
            </a:pPr>
            <a:r>
              <a:rPr lang="en-US" sz="4800" dirty="0">
                <a:solidFill>
                  <a:srgbClr val="000000"/>
                </a:solidFill>
                <a:latin typeface="Modern Love"/>
                <a:ea typeface="+mn-lt"/>
                <a:cs typeface="+mn-lt"/>
              </a:rPr>
              <a:t>Lord,</a:t>
            </a:r>
            <a:endParaRPr lang="en-US" sz="4000" dirty="0">
              <a:solidFill>
                <a:srgbClr val="000000"/>
              </a:solidFill>
              <a:latin typeface="Calibri" panose="020F0502020204030204"/>
              <a:ea typeface="+mn-lt"/>
              <a:cs typeface="+mn-lt"/>
            </a:endParaRPr>
          </a:p>
          <a:p>
            <a:pPr>
              <a:buNone/>
            </a:pPr>
            <a:r>
              <a:rPr lang="en-US" sz="3600" dirty="0">
                <a:latin typeface="Calibri"/>
                <a:ea typeface="Calibri"/>
                <a:cs typeface="Calibri"/>
              </a:rPr>
              <a:t>We thank you for the gift of spirit that you have bestowed upon us. Help us to grow in our understanding and appreciation of our own spirituality, and guide us to recognize the presence of your Holy Spirit in our lives.</a:t>
            </a:r>
            <a:endParaRPr lang="en-US" dirty="0"/>
          </a:p>
          <a:p>
            <a:pPr marL="0" indent="0">
              <a:spcBef>
                <a:spcPts val="500"/>
              </a:spcBef>
              <a:buNone/>
            </a:pPr>
            <a:endParaRPr lang="en-US" sz="2400">
              <a:solidFill>
                <a:srgbClr val="000000"/>
              </a:solidFill>
              <a:latin typeface="Aptos" panose="020B0004020202020204"/>
              <a:ea typeface="Calibri" panose="020F0502020204030204"/>
              <a:cs typeface="Calibri" panose="020F0502020204030204"/>
            </a:endParaRPr>
          </a:p>
          <a:p>
            <a:pPr marL="0" indent="0">
              <a:spcBef>
                <a:spcPts val="500"/>
              </a:spcBef>
              <a:buNone/>
            </a:pPr>
            <a:r>
              <a:rPr lang="en-US" sz="4000" dirty="0">
                <a:solidFill>
                  <a:srgbClr val="000000"/>
                </a:solidFill>
                <a:latin typeface="Modern Love"/>
                <a:ea typeface="+mn-lt"/>
                <a:cs typeface="+mn-lt"/>
              </a:rPr>
              <a:t>Amen</a:t>
            </a:r>
            <a:endParaRPr lang="en-US" sz="4000" dirty="0">
              <a:solidFill>
                <a:srgbClr val="000000"/>
              </a:solidFill>
              <a:latin typeface="Calibri" panose="020F0502020204030204"/>
              <a:cs typeface="Calibri"/>
            </a:endParaRPr>
          </a:p>
          <a:p>
            <a:pPr marL="0" indent="0">
              <a:buNone/>
            </a:pPr>
            <a:endParaRPr lang="en-US" b="1">
              <a:solidFill>
                <a:srgbClr val="000000"/>
              </a:solidFill>
              <a:cs typeface="Calibri"/>
            </a:endParaRPr>
          </a:p>
          <a:p>
            <a:pPr marL="0" indent="0">
              <a:buNone/>
            </a:pPr>
            <a:endParaRPr lang="en-US" b="1">
              <a:solidFill>
                <a:srgbClr val="000000"/>
              </a:solidFill>
              <a:cs typeface="Calibri"/>
            </a:endParaRPr>
          </a:p>
          <a:p>
            <a:pPr marL="0" indent="0">
              <a:buNone/>
            </a:pPr>
            <a:endParaRPr lang="en-US" sz="2400">
              <a:solidFill>
                <a:srgbClr val="000000"/>
              </a:solidFill>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938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od's Will = The Holy Spirit — Harrison House">
            <a:extLst>
              <a:ext uri="{FF2B5EF4-FFF2-40B4-BE49-F238E27FC236}">
                <a16:creationId xmlns:a16="http://schemas.microsoft.com/office/drawing/2014/main" id="{1DE92D28-B351-DD9E-7147-2710A1655B11}"/>
              </a:ext>
            </a:extLst>
          </p:cNvPr>
          <p:cNvPicPr>
            <a:picLocks noChangeAspect="1"/>
          </p:cNvPicPr>
          <p:nvPr/>
        </p:nvPicPr>
        <p:blipFill rotWithShape="1">
          <a:blip r:embed="rId2"/>
          <a:srcRect/>
          <a:stretch/>
        </p:blipFill>
        <p:spPr>
          <a:xfrm>
            <a:off x="20" y="-22"/>
            <a:ext cx="12191977" cy="6858022"/>
          </a:xfrm>
          <a:prstGeom prst="rect">
            <a:avLst/>
          </a:prstGeom>
        </p:spPr>
      </p:pic>
      <p:sp>
        <p:nvSpPr>
          <p:cNvPr id="25" name="Rectangle 24">
            <a:extLst>
              <a:ext uri="{FF2B5EF4-FFF2-40B4-BE49-F238E27FC236}">
                <a16:creationId xmlns:a16="http://schemas.microsoft.com/office/drawing/2014/main"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710E43-2A9E-7450-2FDB-CABA8F27EF1B}"/>
              </a:ext>
            </a:extLst>
          </p:cNvPr>
          <p:cNvSpPr txBox="1"/>
          <p:nvPr/>
        </p:nvSpPr>
        <p:spPr>
          <a:xfrm>
            <a:off x="643466" y="643467"/>
            <a:ext cx="5452529" cy="356924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5200" b="1" dirty="0">
                <a:solidFill>
                  <a:srgbClr val="FFFFFF"/>
                </a:solidFill>
                <a:latin typeface="+mj-lt"/>
                <a:ea typeface="+mj-ea"/>
                <a:cs typeface="+mj-cs"/>
              </a:rPr>
              <a:t>Theme of the week: SPIRIT</a:t>
            </a:r>
            <a:endParaRPr lang="en-US" sz="5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6DAF3AAD-315B-F25E-70EF-92CEF39DFB1B}"/>
              </a:ext>
            </a:extLst>
          </p:cNvPr>
          <p:cNvSpPr txBox="1"/>
          <p:nvPr/>
        </p:nvSpPr>
        <p:spPr>
          <a:xfrm>
            <a:off x="643466" y="4551037"/>
            <a:ext cx="5449479" cy="157805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ts val="1000"/>
              </a:spcBef>
            </a:pPr>
            <a:r>
              <a:rPr lang="en-US" sz="2400" b="1" dirty="0">
                <a:solidFill>
                  <a:srgbClr val="FFFFFF"/>
                </a:solidFill>
                <a:latin typeface="+mj-lt"/>
              </a:rPr>
              <a:t>Thoughts and Prayers: 13th – 17th May</a:t>
            </a:r>
          </a:p>
        </p:txBody>
      </p:sp>
      <p:sp>
        <p:nvSpPr>
          <p:cNvPr id="26" name="Rectangle 25">
            <a:extLst>
              <a:ext uri="{FF2B5EF4-FFF2-40B4-BE49-F238E27FC236}">
                <a16:creationId xmlns:a16="http://schemas.microsoft.com/office/drawing/2014/main"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42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FDC31-F521-8867-2160-F76134C7FB01}"/>
              </a:ext>
            </a:extLst>
          </p:cNvPr>
          <p:cNvSpPr>
            <a:spLocks noGrp="1"/>
          </p:cNvSpPr>
          <p:nvPr>
            <p:ph type="title"/>
          </p:nvPr>
        </p:nvSpPr>
        <p:spPr>
          <a:xfrm>
            <a:off x="640080" y="325369"/>
            <a:ext cx="4368602" cy="1956841"/>
          </a:xfrm>
        </p:spPr>
        <p:txBody>
          <a:bodyPr anchor="b">
            <a:normAutofit/>
          </a:bodyPr>
          <a:lstStyle/>
          <a:p>
            <a:r>
              <a:rPr lang="en-US" sz="3800">
                <a:latin typeface="Modern Love"/>
              </a:rPr>
              <a:t>How to strengthen spiritual connections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C5F21E-DD08-1F32-6C58-AFB55F77A248}"/>
              </a:ext>
            </a:extLst>
          </p:cNvPr>
          <p:cNvSpPr>
            <a:spLocks noGrp="1"/>
          </p:cNvSpPr>
          <p:nvPr>
            <p:ph idx="1"/>
          </p:nvPr>
        </p:nvSpPr>
        <p:spPr>
          <a:xfrm>
            <a:off x="640080" y="2872899"/>
            <a:ext cx="4876192" cy="3852630"/>
          </a:xfrm>
        </p:spPr>
        <p:txBody>
          <a:bodyPr vert="horz" lIns="91440" tIns="45720" rIns="91440" bIns="45720" rtlCol="0">
            <a:normAutofit/>
          </a:bodyPr>
          <a:lstStyle/>
          <a:p>
            <a:pPr marL="0" indent="0">
              <a:buNone/>
            </a:pPr>
            <a:r>
              <a:rPr lang="en-US" sz="1600" dirty="0">
                <a:latin typeface="Calibri"/>
                <a:ea typeface="+mn-lt"/>
                <a:cs typeface="+mn-lt"/>
              </a:rPr>
              <a:t>How many ways can you think of to strengthen spirituality?</a:t>
            </a:r>
          </a:p>
          <a:p>
            <a:pPr marL="0" indent="0">
              <a:buNone/>
            </a:pPr>
            <a:endParaRPr lang="en-US" sz="1600" dirty="0">
              <a:latin typeface="Calibri"/>
              <a:ea typeface="+mn-lt"/>
              <a:cs typeface="+mn-lt"/>
            </a:endParaRPr>
          </a:p>
          <a:p>
            <a:r>
              <a:rPr lang="en-US" sz="1600" dirty="0">
                <a:latin typeface="Calibri"/>
                <a:ea typeface="+mn-lt"/>
                <a:cs typeface="+mn-lt"/>
              </a:rPr>
              <a:t>Prayer</a:t>
            </a:r>
            <a:endParaRPr lang="en-US" sz="1600" dirty="0">
              <a:latin typeface="Aptos"/>
              <a:ea typeface="Calibri"/>
              <a:cs typeface="Calibri"/>
            </a:endParaRPr>
          </a:p>
          <a:p>
            <a:r>
              <a:rPr lang="en-US" sz="1600" dirty="0">
                <a:latin typeface="Calibri"/>
                <a:ea typeface="+mn-lt"/>
                <a:cs typeface="+mn-lt"/>
              </a:rPr>
              <a:t>Meditation</a:t>
            </a:r>
            <a:endParaRPr lang="en-US" sz="1600" dirty="0">
              <a:latin typeface="Aptos"/>
              <a:ea typeface="Calibri"/>
              <a:cs typeface="Calibri"/>
            </a:endParaRPr>
          </a:p>
          <a:p>
            <a:r>
              <a:rPr lang="en-US" sz="1600" dirty="0">
                <a:latin typeface="Calibri"/>
                <a:ea typeface="+mn-lt"/>
                <a:cs typeface="+mn-lt"/>
              </a:rPr>
              <a:t>Acts of kindness</a:t>
            </a:r>
            <a:endParaRPr lang="en-US" sz="1600" dirty="0">
              <a:latin typeface="Aptos"/>
              <a:ea typeface="Calibri"/>
              <a:cs typeface="Calibri"/>
            </a:endParaRPr>
          </a:p>
          <a:p>
            <a:r>
              <a:rPr lang="en-US" sz="1600" dirty="0">
                <a:latin typeface="Calibri"/>
                <a:ea typeface="+mn-lt"/>
                <a:cs typeface="+mn-lt"/>
              </a:rPr>
              <a:t>Participation in religious rituals</a:t>
            </a:r>
            <a:endParaRPr lang="en-US" sz="1600" dirty="0">
              <a:latin typeface="Aptos"/>
              <a:ea typeface="Calibri"/>
              <a:cs typeface="Calibri"/>
            </a:endParaRPr>
          </a:p>
          <a:p>
            <a:r>
              <a:rPr lang="en-US" sz="1600" dirty="0">
                <a:latin typeface="+mj-lt"/>
                <a:ea typeface="Calibri"/>
                <a:cs typeface="Calibri"/>
              </a:rPr>
              <a:t>Spending time with loved ones</a:t>
            </a:r>
          </a:p>
          <a:p>
            <a:r>
              <a:rPr lang="en-US" sz="1600" dirty="0">
                <a:latin typeface="+mj-lt"/>
                <a:ea typeface="Calibri"/>
                <a:cs typeface="Calibri"/>
              </a:rPr>
              <a:t>Spending time in nature </a:t>
            </a:r>
          </a:p>
          <a:p>
            <a:r>
              <a:rPr lang="en-US" sz="1600" dirty="0">
                <a:latin typeface="+mj-lt"/>
                <a:ea typeface="Calibri"/>
                <a:cs typeface="Calibri"/>
              </a:rPr>
              <a:t>Listening to music </a:t>
            </a:r>
          </a:p>
          <a:p>
            <a:r>
              <a:rPr lang="en-US" sz="1600" dirty="0">
                <a:latin typeface="+mj-lt"/>
                <a:ea typeface="Calibri"/>
                <a:cs typeface="Calibri"/>
              </a:rPr>
              <a:t>Playing music </a:t>
            </a:r>
          </a:p>
        </p:txBody>
      </p:sp>
      <p:pic>
        <p:nvPicPr>
          <p:cNvPr id="5" name="Picture 4" descr="White stones balanced in a stack">
            <a:extLst>
              <a:ext uri="{FF2B5EF4-FFF2-40B4-BE49-F238E27FC236}">
                <a16:creationId xmlns:a16="http://schemas.microsoft.com/office/drawing/2014/main" id="{090A10BD-A99D-F01D-0D20-6CFD0F96267D}"/>
              </a:ext>
            </a:extLst>
          </p:cNvPr>
          <p:cNvPicPr>
            <a:picLocks noChangeAspect="1"/>
          </p:cNvPicPr>
          <p:nvPr/>
        </p:nvPicPr>
        <p:blipFill rotWithShape="1">
          <a:blip r:embed="rId2"/>
          <a:srcRect l="33149" r="-3"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492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3FC0D0-8183-71E7-10D7-9F0182D1C861}"/>
              </a:ext>
            </a:extLst>
          </p:cNvPr>
          <p:cNvSpPr>
            <a:spLocks noGrp="1"/>
          </p:cNvSpPr>
          <p:nvPr>
            <p:ph type="title"/>
          </p:nvPr>
        </p:nvSpPr>
        <p:spPr>
          <a:xfrm>
            <a:off x="1137034" y="609597"/>
            <a:ext cx="9392421" cy="1330841"/>
          </a:xfrm>
        </p:spPr>
        <p:txBody>
          <a:bodyPr>
            <a:normAutofit/>
          </a:bodyPr>
          <a:lstStyle/>
          <a:p>
            <a:r>
              <a:rPr lang="en-US" dirty="0">
                <a:latin typeface="Modern Love"/>
              </a:rPr>
              <a:t>The benefits of meditation </a:t>
            </a:r>
          </a:p>
        </p:txBody>
      </p:sp>
      <p:sp>
        <p:nvSpPr>
          <p:cNvPr id="3" name="Content Placeholder 2">
            <a:extLst>
              <a:ext uri="{FF2B5EF4-FFF2-40B4-BE49-F238E27FC236}">
                <a16:creationId xmlns:a16="http://schemas.microsoft.com/office/drawing/2014/main" id="{CFB87674-6951-4326-4B30-254C7E1814E4}"/>
              </a:ext>
            </a:extLst>
          </p:cNvPr>
          <p:cNvSpPr>
            <a:spLocks noGrp="1"/>
          </p:cNvSpPr>
          <p:nvPr>
            <p:ph idx="1"/>
          </p:nvPr>
        </p:nvSpPr>
        <p:spPr>
          <a:xfrm>
            <a:off x="1137034" y="2198362"/>
            <a:ext cx="4958966" cy="3917773"/>
          </a:xfrm>
        </p:spPr>
        <p:txBody>
          <a:bodyPr vert="horz" lIns="91440" tIns="45720" rIns="91440" bIns="45720" rtlCol="0">
            <a:normAutofit/>
          </a:bodyPr>
          <a:lstStyle/>
          <a:p>
            <a:pPr marL="0" indent="0">
              <a:buNone/>
            </a:pPr>
            <a:r>
              <a:rPr lang="en-US" sz="1700">
                <a:latin typeface="Calibri"/>
                <a:ea typeface="Calibri"/>
                <a:cs typeface="Calibri"/>
              </a:rPr>
              <a:t>Meditation offers various benefits for nurturing the spirit:</a:t>
            </a:r>
          </a:p>
          <a:p>
            <a:r>
              <a:rPr lang="en-US" sz="1700" b="1">
                <a:latin typeface="Calibri"/>
                <a:ea typeface="Calibri"/>
                <a:cs typeface="Calibri"/>
              </a:rPr>
              <a:t>Stress Reduction:</a:t>
            </a:r>
            <a:r>
              <a:rPr lang="en-US" sz="1700">
                <a:latin typeface="Calibri"/>
                <a:ea typeface="Calibri"/>
                <a:cs typeface="Calibri"/>
              </a:rPr>
              <a:t> Calming practices decrease stress hormones, creating space for spiritual connection.</a:t>
            </a:r>
          </a:p>
          <a:p>
            <a:r>
              <a:rPr lang="en-US" sz="1700" b="1">
                <a:latin typeface="Calibri"/>
                <a:ea typeface="Calibri"/>
                <a:cs typeface="Calibri"/>
              </a:rPr>
              <a:t>Self-Awareness:</a:t>
            </a:r>
            <a:r>
              <a:rPr lang="en-US" sz="1700">
                <a:latin typeface="Calibri"/>
                <a:ea typeface="Calibri"/>
                <a:cs typeface="Calibri"/>
              </a:rPr>
              <a:t> Observing thoughts and emotions fosters understanding, aligning actions with spiritual goals.</a:t>
            </a:r>
          </a:p>
          <a:p>
            <a:r>
              <a:rPr lang="en-US" sz="1700" b="1">
                <a:latin typeface="Calibri"/>
                <a:ea typeface="Calibri"/>
                <a:cs typeface="Calibri"/>
              </a:rPr>
              <a:t>Emotional Well-being:</a:t>
            </a:r>
            <a:r>
              <a:rPr lang="en-US" sz="1700">
                <a:latin typeface="Calibri"/>
                <a:ea typeface="Calibri"/>
                <a:cs typeface="Calibri"/>
              </a:rPr>
              <a:t> Positive emotions increase fulfillment, enabling deeper spiritual experiences.</a:t>
            </a:r>
          </a:p>
          <a:p>
            <a:r>
              <a:rPr lang="en-US" sz="1700" b="1">
                <a:latin typeface="Calibri"/>
                <a:ea typeface="Calibri"/>
                <a:cs typeface="Calibri"/>
              </a:rPr>
              <a:t>Concentration:</a:t>
            </a:r>
            <a:r>
              <a:rPr lang="en-US" sz="1700">
                <a:latin typeface="Calibri"/>
                <a:ea typeface="Calibri"/>
                <a:cs typeface="Calibri"/>
              </a:rPr>
              <a:t> Improved focus aids in engaging deeply in spiritual practices.</a:t>
            </a:r>
          </a:p>
          <a:p>
            <a:r>
              <a:rPr lang="en-US" sz="1700" b="1">
                <a:latin typeface="Calibri"/>
                <a:ea typeface="Calibri"/>
                <a:cs typeface="Calibri"/>
              </a:rPr>
              <a:t>Compassion:</a:t>
            </a:r>
            <a:r>
              <a:rPr lang="en-US" sz="1700">
                <a:latin typeface="Calibri"/>
                <a:ea typeface="Calibri"/>
                <a:cs typeface="Calibri"/>
              </a:rPr>
              <a:t> Cultivating empathy fosters unity and connection with others and the divine.</a:t>
            </a:r>
          </a:p>
          <a:p>
            <a:endParaRPr lang="en-US" sz="1700">
              <a:latin typeface="Calibri"/>
              <a:ea typeface="Calibri"/>
              <a:cs typeface="Calibri"/>
            </a:endParaRPr>
          </a:p>
        </p:txBody>
      </p:sp>
      <p:pic>
        <p:nvPicPr>
          <p:cNvPr id="4" name="Picture 3" descr="What is Western Meditation?">
            <a:extLst>
              <a:ext uri="{FF2B5EF4-FFF2-40B4-BE49-F238E27FC236}">
                <a16:creationId xmlns:a16="http://schemas.microsoft.com/office/drawing/2014/main" id="{194790DE-FE4A-D2E3-D2D4-5DFEA2406FB6}"/>
              </a:ext>
            </a:extLst>
          </p:cNvPr>
          <p:cNvPicPr>
            <a:picLocks noChangeAspect="1"/>
          </p:cNvPicPr>
          <p:nvPr/>
        </p:nvPicPr>
        <p:blipFill>
          <a:blip r:embed="rId2"/>
          <a:stretch>
            <a:fillRect/>
          </a:stretch>
        </p:blipFill>
        <p:spPr>
          <a:xfrm>
            <a:off x="6719367" y="2410837"/>
            <a:ext cx="4788505" cy="3304068"/>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5103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5-Minute Meditation You Can Do Anywhere">
            <a:hlinkClick r:id="" action="ppaction://media"/>
            <a:extLst>
              <a:ext uri="{FF2B5EF4-FFF2-40B4-BE49-F238E27FC236}">
                <a16:creationId xmlns:a16="http://schemas.microsoft.com/office/drawing/2014/main" id="{48CBF90F-E17C-B664-F613-6D0DAA198A4B}"/>
              </a:ext>
            </a:extLst>
          </p:cNvPr>
          <p:cNvPicPr>
            <a:picLocks noRot="1" noChangeAspect="1"/>
          </p:cNvPicPr>
          <p:nvPr>
            <a:videoFile r:link="rId1"/>
          </p:nvPr>
        </p:nvPicPr>
        <p:blipFill>
          <a:blip r:embed="rId3"/>
          <a:stretch>
            <a:fillRect/>
          </a:stretch>
        </p:blipFill>
        <p:spPr>
          <a:xfrm>
            <a:off x="4972" y="-4313"/>
            <a:ext cx="12169266" cy="6866626"/>
          </a:xfrm>
          <a:prstGeom prst="rect">
            <a:avLst/>
          </a:prstGeom>
        </p:spPr>
      </p:pic>
    </p:spTree>
    <p:extLst>
      <p:ext uri="{BB962C8B-B14F-4D97-AF65-F5344CB8AC3E}">
        <p14:creationId xmlns:p14="http://schemas.microsoft.com/office/powerpoint/2010/main" val="1086672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1067</Words>
  <Application>Microsoft Office PowerPoint</Application>
  <PresentationFormat>Widescreen</PresentationFormat>
  <Paragraphs>93</Paragraphs>
  <Slides>19</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Aptos Display</vt:lpstr>
      <vt:lpstr>Arial</vt:lpstr>
      <vt:lpstr>Calibri</vt:lpstr>
      <vt:lpstr>Meiryo</vt:lpstr>
      <vt:lpstr>Modern Love</vt:lpstr>
      <vt:lpstr>Modern Love Caps</vt:lpstr>
      <vt:lpstr>Söhne</vt:lpstr>
      <vt:lpstr>office theme</vt:lpstr>
      <vt:lpstr>PowerPoint Presentation</vt:lpstr>
      <vt:lpstr>PowerPoint Presentation</vt:lpstr>
      <vt:lpstr>Spirit </vt:lpstr>
      <vt:lpstr>PowerPoint Presentation</vt:lpstr>
      <vt:lpstr>PowerPoint Presentation</vt:lpstr>
      <vt:lpstr>PowerPoint Presentation</vt:lpstr>
      <vt:lpstr>How to strengthen spiritual connections</vt:lpstr>
      <vt:lpstr>The benefits of meditation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'have spirit'?</vt:lpstr>
      <vt:lpstr>PowerPoint Presentation</vt:lpstr>
      <vt:lpstr>Key takeaways this week: discussion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Blackburn, Rachael</cp:lastModifiedBy>
  <cp:revision>199</cp:revision>
  <dcterms:created xsi:type="dcterms:W3CDTF">2024-05-09T10:49:25Z</dcterms:created>
  <dcterms:modified xsi:type="dcterms:W3CDTF">2024-05-10T07:50:02Z</dcterms:modified>
</cp:coreProperties>
</file>