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89" r:id="rId5"/>
    <p:sldId id="288" r:id="rId6"/>
    <p:sldId id="287" r:id="rId7"/>
    <p:sldId id="286" r:id="rId8"/>
    <p:sldId id="306" r:id="rId9"/>
    <p:sldId id="324" r:id="rId10"/>
    <p:sldId id="283" r:id="rId11"/>
    <p:sldId id="338" r:id="rId12"/>
    <p:sldId id="299" r:id="rId13"/>
    <p:sldId id="327" r:id="rId14"/>
    <p:sldId id="326" r:id="rId15"/>
    <p:sldId id="328" r:id="rId16"/>
    <p:sldId id="290" r:id="rId17"/>
    <p:sldId id="329" r:id="rId18"/>
    <p:sldId id="331" r:id="rId19"/>
    <p:sldId id="332" r:id="rId20"/>
    <p:sldId id="277" r:id="rId21"/>
    <p:sldId id="330" r:id="rId22"/>
    <p:sldId id="333" r:id="rId23"/>
    <p:sldId id="335" r:id="rId24"/>
    <p:sldId id="337" r:id="rId25"/>
    <p:sldId id="334" r:id="rId26"/>
    <p:sldId id="257"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82744"/>
    <a:srgbClr val="DB8C7B"/>
    <a:srgbClr val="4D5EA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46A093-08B1-3F01-3304-7C1B39896998}" v="56" dt="2024-02-28T09:09:23.850"/>
    <p1510:client id="{37807CCC-40C1-6277-9DEA-13050EC7C900}" v="56" dt="2024-02-28T12:20:01.412"/>
    <p1510:client id="{67CEDC75-FAB0-30AC-DC27-BAA6D158A194}" v="6" dt="2024-02-28T08:06:22.618"/>
    <p1510:client id="{8B321CAA-2E2B-F42E-8BC4-502B43500004}" v="2334" dt="2024-02-27T18:04:49.768"/>
    <p1510:client id="{96C314A3-9FEF-374F-D1A4-5AAD45ABBEA1}" v="20" dt="2024-02-28T10:50:36.87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3/1/2024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3/1/2024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3/1/2024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3/1/2024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7.xml"/><Relationship Id="rId1" Type="http://schemas.openxmlformats.org/officeDocument/2006/relationships/video" Target="https://www.youtube.com/embed/MABCLn_UlTg?feature=oembed" TargetMode="External"/><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hyperlink" Target="https://www.youtube.com/watch?v=sSYQaSgMhfc" TargetMode="External"/><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7.xml"/><Relationship Id="rId1" Type="http://schemas.openxmlformats.org/officeDocument/2006/relationships/video" Target="https://www.youtube.com/embed/VQRjp_62uj0?list=PLeGnfbJRp8LGVzRHcj-R64l8XZ1aeEVg-" TargetMode="Externa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4" name="TextBox 1">
            <a:extLst>
              <a:ext uri="{FF2B5EF4-FFF2-40B4-BE49-F238E27FC236}">
                <a16:creationId xmlns:a16="http://schemas.microsoft.com/office/drawing/2014/main" id="{82BB8AD6-62C5-7BC3-B93C-323AEB30A6FA}"/>
              </a:ext>
            </a:extLst>
          </p:cNvPr>
          <p:cNvSpPr txBox="1"/>
          <p:nvPr/>
        </p:nvSpPr>
        <p:spPr>
          <a:xfrm>
            <a:off x="-11502" y="6340735"/>
            <a:ext cx="12244396"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a:solidFill>
                  <a:srgbClr val="FFFFFF"/>
                </a:solidFill>
                <a:cs typeface="Calibri"/>
              </a:rPr>
              <a:t>Thoughts and Prayers 4th – 8th March</a:t>
            </a:r>
            <a:endParaRPr lang="en-US">
              <a:solidFill>
                <a:srgbClr val="FFFFFF"/>
              </a:solidFill>
            </a:endParaRPr>
          </a:p>
        </p:txBody>
      </p:sp>
      <p:sp>
        <p:nvSpPr>
          <p:cNvPr id="5" name="TextBox 2">
            <a:extLst>
              <a:ext uri="{FF2B5EF4-FFF2-40B4-BE49-F238E27FC236}">
                <a16:creationId xmlns:a16="http://schemas.microsoft.com/office/drawing/2014/main" id="{FB8D076D-75A0-D400-8DDA-92517EBF1A92}"/>
              </a:ext>
            </a:extLst>
          </p:cNvPr>
          <p:cNvSpPr txBox="1"/>
          <p:nvPr/>
        </p:nvSpPr>
        <p:spPr>
          <a:xfrm>
            <a:off x="1348091" y="-97122"/>
            <a:ext cx="9022320" cy="646331"/>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3600" b="1">
                <a:solidFill>
                  <a:srgbClr val="FFFFFF"/>
                </a:solidFill>
              </a:rPr>
              <a:t>Theme of the week: Rules</a:t>
            </a:r>
            <a:endParaRPr lang="en-US">
              <a:solidFill>
                <a:srgbClr val="FFFFFF"/>
              </a:solidFill>
              <a:cs typeface="Calibri"/>
            </a:endParaRPr>
          </a:p>
        </p:txBody>
      </p:sp>
      <p:pic>
        <p:nvPicPr>
          <p:cNvPr id="3" name="Picture 2" descr="Importance Of School Rules Regulations [3 Reasons] IMPOFF, 58% OFF">
            <a:extLst>
              <a:ext uri="{FF2B5EF4-FFF2-40B4-BE49-F238E27FC236}">
                <a16:creationId xmlns:a16="http://schemas.microsoft.com/office/drawing/2014/main" id="{2D280FAE-B9E9-F32B-827C-F305E782266A}"/>
              </a:ext>
            </a:extLst>
          </p:cNvPr>
          <p:cNvPicPr>
            <a:picLocks noChangeAspect="1"/>
          </p:cNvPicPr>
          <p:nvPr/>
        </p:nvPicPr>
        <p:blipFill>
          <a:blip r:embed="rId2"/>
          <a:stretch>
            <a:fillRect/>
          </a:stretch>
        </p:blipFill>
        <p:spPr>
          <a:xfrm>
            <a:off x="-3672" y="554599"/>
            <a:ext cx="12199343" cy="5776342"/>
          </a:xfrm>
          <a:prstGeom prst="rect">
            <a:avLst/>
          </a:prstGeom>
        </p:spPr>
      </p:pic>
    </p:spTree>
    <p:extLst>
      <p:ext uri="{BB962C8B-B14F-4D97-AF65-F5344CB8AC3E}">
        <p14:creationId xmlns:p14="http://schemas.microsoft.com/office/powerpoint/2010/main" val="26143568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acility and Equipment | Research and innovation">
            <a:extLst>
              <a:ext uri="{FF2B5EF4-FFF2-40B4-BE49-F238E27FC236}">
                <a16:creationId xmlns:a16="http://schemas.microsoft.com/office/drawing/2014/main" id="{47958ECB-34AF-1AFE-4099-93BD36DEB356}"/>
              </a:ext>
            </a:extLst>
          </p:cNvPr>
          <p:cNvPicPr>
            <a:picLocks noChangeAspect="1"/>
          </p:cNvPicPr>
          <p:nvPr/>
        </p:nvPicPr>
        <p:blipFill rotWithShape="1">
          <a:blip r:embed="rId2"/>
          <a:srcRect r="2998" b="3426"/>
          <a:stretch/>
        </p:blipFill>
        <p:spPr>
          <a:xfrm>
            <a:off x="7396619" y="856989"/>
            <a:ext cx="4726553" cy="4715765"/>
          </a:xfrm>
          <a:prstGeom prst="rect">
            <a:avLst/>
          </a:prstGeom>
        </p:spPr>
      </p:pic>
      <p:sp>
        <p:nvSpPr>
          <p:cNvPr id="3" name="TextBox 2">
            <a:extLst>
              <a:ext uri="{FF2B5EF4-FFF2-40B4-BE49-F238E27FC236}">
                <a16:creationId xmlns:a16="http://schemas.microsoft.com/office/drawing/2014/main" id="{95DFF896-8F64-87B7-A5B6-931DA78395D5}"/>
              </a:ext>
            </a:extLst>
          </p:cNvPr>
          <p:cNvSpPr txBox="1"/>
          <p:nvPr/>
        </p:nvSpPr>
        <p:spPr>
          <a:xfrm>
            <a:off x="292273" y="803753"/>
            <a:ext cx="7421670" cy="526297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800">
                <a:latin typeface="Modern Love Caps"/>
                <a:ea typeface="Calibri"/>
                <a:cs typeface="Calibri"/>
              </a:rPr>
              <a:t>Work with your partner and see if you can remember all 10 commandments. </a:t>
            </a:r>
          </a:p>
          <a:p>
            <a:endParaRPr lang="en-US" sz="4800">
              <a:latin typeface="Modern Love Caps"/>
              <a:ea typeface="Calibri"/>
              <a:cs typeface="Calibri"/>
            </a:endParaRPr>
          </a:p>
          <a:p>
            <a:r>
              <a:rPr lang="en-US" sz="4800">
                <a:latin typeface="Modern Love Caps"/>
                <a:ea typeface="Calibri"/>
                <a:cs typeface="Calibri"/>
              </a:rPr>
              <a:t>How did you do?</a:t>
            </a:r>
          </a:p>
          <a:p>
            <a:r>
              <a:rPr lang="en-US" sz="4800">
                <a:latin typeface="Modern Love Caps"/>
                <a:ea typeface="Calibri"/>
                <a:cs typeface="Calibri"/>
              </a:rPr>
              <a:t>Check your answers on the next slide</a:t>
            </a:r>
          </a:p>
        </p:txBody>
      </p:sp>
    </p:spTree>
    <p:extLst>
      <p:ext uri="{BB962C8B-B14F-4D97-AF65-F5344CB8AC3E}">
        <p14:creationId xmlns:p14="http://schemas.microsoft.com/office/powerpoint/2010/main" val="23241661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he 10 Commandments — Bible Lyfe">
            <a:extLst>
              <a:ext uri="{FF2B5EF4-FFF2-40B4-BE49-F238E27FC236}">
                <a16:creationId xmlns:a16="http://schemas.microsoft.com/office/drawing/2014/main" id="{5B5F100B-ECA5-7485-C93A-0B65DC32F3F8}"/>
              </a:ext>
            </a:extLst>
          </p:cNvPr>
          <p:cNvPicPr>
            <a:picLocks noChangeAspect="1"/>
          </p:cNvPicPr>
          <p:nvPr/>
        </p:nvPicPr>
        <p:blipFill rotWithShape="1">
          <a:blip r:embed="rId2"/>
          <a:srcRect t="7701" r="-542" b="44468"/>
          <a:stretch/>
        </p:blipFill>
        <p:spPr>
          <a:xfrm>
            <a:off x="377452" y="4176"/>
            <a:ext cx="5789023" cy="6853101"/>
          </a:xfrm>
          <a:prstGeom prst="rect">
            <a:avLst/>
          </a:prstGeom>
        </p:spPr>
      </p:pic>
      <p:sp>
        <p:nvSpPr>
          <p:cNvPr id="10" name="Rectangle 9">
            <a:extLst>
              <a:ext uri="{FF2B5EF4-FFF2-40B4-BE49-F238E27FC236}">
                <a16:creationId xmlns:a16="http://schemas.microsoft.com/office/drawing/2014/main" id="{899F3E8E-BE95-56D1-42CA-4244BE5F11C5}"/>
              </a:ext>
            </a:extLst>
          </p:cNvPr>
          <p:cNvSpPr/>
          <p:nvPr/>
        </p:nvSpPr>
        <p:spPr>
          <a:xfrm>
            <a:off x="9861175" y="1092572"/>
            <a:ext cx="784412" cy="34177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FFFFFF"/>
              </a:solidFill>
            </a:endParaRPr>
          </a:p>
        </p:txBody>
      </p:sp>
      <p:grpSp>
        <p:nvGrpSpPr>
          <p:cNvPr id="14" name="Group 13">
            <a:extLst>
              <a:ext uri="{FF2B5EF4-FFF2-40B4-BE49-F238E27FC236}">
                <a16:creationId xmlns:a16="http://schemas.microsoft.com/office/drawing/2014/main" id="{A78C5085-04B7-D5C6-9091-5C4B02C465AC}"/>
              </a:ext>
            </a:extLst>
          </p:cNvPr>
          <p:cNvGrpSpPr/>
          <p:nvPr/>
        </p:nvGrpSpPr>
        <p:grpSpPr>
          <a:xfrm>
            <a:off x="5912519" y="396267"/>
            <a:ext cx="5979161" cy="6463636"/>
            <a:chOff x="5941094" y="348642"/>
            <a:chExt cx="5979161" cy="6463636"/>
          </a:xfrm>
        </p:grpSpPr>
        <p:grpSp>
          <p:nvGrpSpPr>
            <p:cNvPr id="9" name="Group 8">
              <a:extLst>
                <a:ext uri="{FF2B5EF4-FFF2-40B4-BE49-F238E27FC236}">
                  <a16:creationId xmlns:a16="http://schemas.microsoft.com/office/drawing/2014/main" id="{E917EDF9-B1E7-E444-F4C9-27A1BC703BFE}"/>
                </a:ext>
              </a:extLst>
            </p:cNvPr>
            <p:cNvGrpSpPr/>
            <p:nvPr/>
          </p:nvGrpSpPr>
          <p:grpSpPr>
            <a:xfrm>
              <a:off x="5941094" y="348642"/>
              <a:ext cx="5979161" cy="6463636"/>
              <a:chOff x="5941094" y="348642"/>
              <a:chExt cx="5979161" cy="6463636"/>
            </a:xfrm>
          </p:grpSpPr>
          <p:pic>
            <p:nvPicPr>
              <p:cNvPr id="3" name="Picture 2" descr="The 10 Commandments — Bible Lyfe">
                <a:extLst>
                  <a:ext uri="{FF2B5EF4-FFF2-40B4-BE49-F238E27FC236}">
                    <a16:creationId xmlns:a16="http://schemas.microsoft.com/office/drawing/2014/main" id="{930405CB-3388-1B96-85B1-B9C186E7017D}"/>
                  </a:ext>
                </a:extLst>
              </p:cNvPr>
              <p:cNvPicPr>
                <a:picLocks noChangeAspect="1"/>
              </p:cNvPicPr>
              <p:nvPr/>
            </p:nvPicPr>
            <p:blipFill rotWithShape="1">
              <a:blip r:embed="rId2"/>
              <a:srcRect t="55312" r="-353" b="850"/>
              <a:stretch/>
            </p:blipFill>
            <p:spPr>
              <a:xfrm>
                <a:off x="5941094" y="348642"/>
                <a:ext cx="5929081" cy="6463636"/>
              </a:xfrm>
              <a:prstGeom prst="rect">
                <a:avLst/>
              </a:prstGeom>
            </p:spPr>
          </p:pic>
          <p:grpSp>
            <p:nvGrpSpPr>
              <p:cNvPr id="8" name="Group 7">
                <a:extLst>
                  <a:ext uri="{FF2B5EF4-FFF2-40B4-BE49-F238E27FC236}">
                    <a16:creationId xmlns:a16="http://schemas.microsoft.com/office/drawing/2014/main" id="{955D9485-3B11-74BC-7E7A-531B7E8007F2}"/>
                  </a:ext>
                </a:extLst>
              </p:cNvPr>
              <p:cNvGrpSpPr/>
              <p:nvPr/>
            </p:nvGrpSpPr>
            <p:grpSpPr>
              <a:xfrm>
                <a:off x="9625852" y="1092572"/>
                <a:ext cx="2294403" cy="1451162"/>
                <a:chOff x="9625852" y="1092572"/>
                <a:chExt cx="2294403" cy="1451162"/>
              </a:xfrm>
            </p:grpSpPr>
            <p:sp>
              <p:nvSpPr>
                <p:cNvPr id="4" name="Rectangle 3">
                  <a:extLst>
                    <a:ext uri="{FF2B5EF4-FFF2-40B4-BE49-F238E27FC236}">
                      <a16:creationId xmlns:a16="http://schemas.microsoft.com/office/drawing/2014/main" id="{11CB034A-B690-E0AE-FE8F-D92CE2C07CA0}"/>
                    </a:ext>
                  </a:extLst>
                </p:cNvPr>
                <p:cNvSpPr/>
                <p:nvPr/>
              </p:nvSpPr>
              <p:spPr>
                <a:xfrm>
                  <a:off x="9625852" y="1961029"/>
                  <a:ext cx="1938617" cy="582705"/>
                </a:xfrm>
                <a:prstGeom prst="rect">
                  <a:avLst/>
                </a:prstGeom>
                <a:solidFill>
                  <a:srgbClr val="082744"/>
                </a:solidFill>
                <a:ln>
                  <a:solidFill>
                    <a:srgbClr val="08274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AA93C27-D149-565F-CF64-9B7CBE7A16AA}"/>
                    </a:ext>
                  </a:extLst>
                </p:cNvPr>
                <p:cNvSpPr/>
                <p:nvPr/>
              </p:nvSpPr>
              <p:spPr>
                <a:xfrm>
                  <a:off x="9894793" y="1445558"/>
                  <a:ext cx="1669676" cy="582705"/>
                </a:xfrm>
                <a:prstGeom prst="rect">
                  <a:avLst/>
                </a:prstGeom>
                <a:solidFill>
                  <a:srgbClr val="082744"/>
                </a:solidFill>
                <a:ln>
                  <a:solidFill>
                    <a:srgbClr val="08274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99F3E8E-BE95-56D1-42CA-4244BE5F11C5}"/>
                    </a:ext>
                  </a:extLst>
                </p:cNvPr>
                <p:cNvSpPr/>
                <p:nvPr/>
              </p:nvSpPr>
              <p:spPr>
                <a:xfrm>
                  <a:off x="9861175" y="1092572"/>
                  <a:ext cx="784412" cy="34177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 name="Rectangle 6">
                  <a:extLst>
                    <a:ext uri="{FF2B5EF4-FFF2-40B4-BE49-F238E27FC236}">
                      <a16:creationId xmlns:a16="http://schemas.microsoft.com/office/drawing/2014/main" id="{253B490F-735C-F70B-F372-1FED94FC437C}"/>
                    </a:ext>
                  </a:extLst>
                </p:cNvPr>
                <p:cNvSpPr/>
                <p:nvPr/>
              </p:nvSpPr>
              <p:spPr>
                <a:xfrm rot="5400000">
                  <a:off x="11357160" y="1961027"/>
                  <a:ext cx="784412" cy="34177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grpSp>
        <p:pic>
          <p:nvPicPr>
            <p:cNvPr id="13" name="Picture 12" descr="A group of people standing together&#10;&#10;Description automatically generated">
              <a:extLst>
                <a:ext uri="{FF2B5EF4-FFF2-40B4-BE49-F238E27FC236}">
                  <a16:creationId xmlns:a16="http://schemas.microsoft.com/office/drawing/2014/main" id="{58CACB05-5763-D23B-E422-DEC51CC62247}"/>
                </a:ext>
              </a:extLst>
            </p:cNvPr>
            <p:cNvPicPr>
              <a:picLocks noChangeAspect="1"/>
            </p:cNvPicPr>
            <p:nvPr/>
          </p:nvPicPr>
          <p:blipFill>
            <a:blip r:embed="rId3"/>
            <a:stretch>
              <a:fillRect/>
            </a:stretch>
          </p:blipFill>
          <p:spPr>
            <a:xfrm>
              <a:off x="9804349" y="971550"/>
              <a:ext cx="1717548" cy="1866900"/>
            </a:xfrm>
            <a:prstGeom prst="rect">
              <a:avLst/>
            </a:prstGeom>
          </p:spPr>
        </p:pic>
      </p:grpSp>
    </p:spTree>
    <p:extLst>
      <p:ext uri="{BB962C8B-B14F-4D97-AF65-F5344CB8AC3E}">
        <p14:creationId xmlns:p14="http://schemas.microsoft.com/office/powerpoint/2010/main" val="25245675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3B489B3-0447-4263-E07E-9D59AC272876}"/>
              </a:ext>
            </a:extLst>
          </p:cNvPr>
          <p:cNvSpPr>
            <a:spLocks noGrp="1"/>
          </p:cNvSpPr>
          <p:nvPr>
            <p:ph type="title"/>
          </p:nvPr>
        </p:nvSpPr>
        <p:spPr>
          <a:xfrm>
            <a:off x="318791" y="-489708"/>
            <a:ext cx="11664108" cy="1893506"/>
          </a:xfrm>
        </p:spPr>
        <p:txBody>
          <a:bodyPr anchor="b">
            <a:normAutofit/>
          </a:bodyPr>
          <a:lstStyle/>
          <a:p>
            <a:pPr algn="ctr"/>
            <a:r>
              <a:rPr lang="en-US" sz="3200">
                <a:latin typeface="Modern Love"/>
                <a:ea typeface="Calibri Light"/>
                <a:cs typeface="Calibri Light"/>
              </a:rPr>
              <a:t>How relevant are the 10 commandments in today's society?</a:t>
            </a:r>
            <a:endParaRPr lang="en-US"/>
          </a:p>
        </p:txBody>
      </p:sp>
      <p:sp>
        <p:nvSpPr>
          <p:cNvPr id="11"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80569DA-F723-2736-08FE-27588A0AC1EE}"/>
              </a:ext>
            </a:extLst>
          </p:cNvPr>
          <p:cNvSpPr>
            <a:spLocks noGrp="1"/>
          </p:cNvSpPr>
          <p:nvPr>
            <p:ph idx="1"/>
          </p:nvPr>
        </p:nvSpPr>
        <p:spPr>
          <a:xfrm>
            <a:off x="630936" y="2807208"/>
            <a:ext cx="3429000" cy="3410712"/>
          </a:xfrm>
        </p:spPr>
        <p:txBody>
          <a:bodyPr vert="horz" lIns="91440" tIns="45720" rIns="91440" bIns="45720" rtlCol="0" anchor="t">
            <a:normAutofit fontScale="85000" lnSpcReduction="20000"/>
          </a:bodyPr>
          <a:lstStyle/>
          <a:p>
            <a:r>
              <a:rPr lang="en-US" sz="2200">
                <a:ea typeface="Calibri"/>
                <a:cs typeface="Calibri"/>
              </a:rPr>
              <a:t>Which commandments do you think you follow in your own lives?</a:t>
            </a:r>
          </a:p>
          <a:p>
            <a:r>
              <a:rPr lang="en-US" sz="2200">
                <a:ea typeface="Calibri"/>
                <a:cs typeface="Calibri"/>
              </a:rPr>
              <a:t>Which commandments do you think are very important?</a:t>
            </a:r>
          </a:p>
          <a:p>
            <a:r>
              <a:rPr lang="en-US" sz="2200">
                <a:ea typeface="Calibri"/>
                <a:cs typeface="Calibri"/>
              </a:rPr>
              <a:t>Would you change any of these commandments or add to them to fit our modern society? If so how and why?</a:t>
            </a:r>
          </a:p>
          <a:p>
            <a:r>
              <a:rPr lang="en-US" sz="2200">
                <a:ea typeface="Calibri"/>
                <a:cs typeface="Calibri"/>
              </a:rPr>
              <a:t>If you were to write an eleventh commandment that would better humankind, what would it be?</a:t>
            </a:r>
          </a:p>
        </p:txBody>
      </p:sp>
      <p:pic>
        <p:nvPicPr>
          <p:cNvPr id="4" name="Picture 3" descr="10 Commandments Images – Browse 2,725 Stock Photos, Vectors, and Video |  Adobe Stock">
            <a:extLst>
              <a:ext uri="{FF2B5EF4-FFF2-40B4-BE49-F238E27FC236}">
                <a16:creationId xmlns:a16="http://schemas.microsoft.com/office/drawing/2014/main" id="{4A182095-5DD2-D21D-5D90-BDFCC6F1C3BF}"/>
              </a:ext>
            </a:extLst>
          </p:cNvPr>
          <p:cNvPicPr>
            <a:picLocks noChangeAspect="1"/>
          </p:cNvPicPr>
          <p:nvPr/>
        </p:nvPicPr>
        <p:blipFill>
          <a:blip r:embed="rId2"/>
          <a:stretch>
            <a:fillRect/>
          </a:stretch>
        </p:blipFill>
        <p:spPr>
          <a:xfrm>
            <a:off x="4443140" y="1904506"/>
            <a:ext cx="6903720" cy="4297565"/>
          </a:xfrm>
          <a:prstGeom prst="rect">
            <a:avLst/>
          </a:prstGeom>
        </p:spPr>
      </p:pic>
      <p:sp>
        <p:nvSpPr>
          <p:cNvPr id="5" name="TextBox 4">
            <a:extLst>
              <a:ext uri="{FF2B5EF4-FFF2-40B4-BE49-F238E27FC236}">
                <a16:creationId xmlns:a16="http://schemas.microsoft.com/office/drawing/2014/main" id="{92E180DD-4316-5698-4E98-47820F4F8AD4}"/>
              </a:ext>
            </a:extLst>
          </p:cNvPr>
          <p:cNvSpPr txBox="1"/>
          <p:nvPr/>
        </p:nvSpPr>
        <p:spPr>
          <a:xfrm>
            <a:off x="570840" y="1946565"/>
            <a:ext cx="3817167"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latin typeface="Modern Love Caps"/>
                <a:ea typeface="Calibri"/>
                <a:cs typeface="Calibri"/>
              </a:rPr>
              <a:t>Discuss with your class... </a:t>
            </a:r>
          </a:p>
        </p:txBody>
      </p:sp>
    </p:spTree>
    <p:extLst>
      <p:ext uri="{BB962C8B-B14F-4D97-AF65-F5344CB8AC3E}">
        <p14:creationId xmlns:p14="http://schemas.microsoft.com/office/powerpoint/2010/main" val="40358863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Background pattern&#10;&#10;Description automatically generated">
            <a:extLst>
              <a:ext uri="{FF2B5EF4-FFF2-40B4-BE49-F238E27FC236}">
                <a16:creationId xmlns:a16="http://schemas.microsoft.com/office/drawing/2014/main" id="{8F486A1F-D978-C172-BAFD-49027AB98A0E}"/>
              </a:ext>
            </a:extLst>
          </p:cNvPr>
          <p:cNvPicPr>
            <a:picLocks noChangeAspect="1"/>
          </p:cNvPicPr>
          <p:nvPr/>
        </p:nvPicPr>
        <p:blipFill rotWithShape="1">
          <a:blip r:embed="rId2"/>
          <a:srcRect l="57308" r="13146"/>
          <a:stretch/>
        </p:blipFill>
        <p:spPr>
          <a:xfrm>
            <a:off x="20" y="1"/>
            <a:ext cx="4052522" cy="6858000"/>
          </a:xfrm>
          <a:custGeom>
            <a:avLst/>
            <a:gdLst/>
            <a:ahLst/>
            <a:cxnLst/>
            <a:rect l="l" t="t" r="r" b="b"/>
            <a:pathLst>
              <a:path w="4052542" h="6858000">
                <a:moveTo>
                  <a:pt x="0" y="0"/>
                </a:moveTo>
                <a:lnTo>
                  <a:pt x="4020923" y="0"/>
                </a:lnTo>
                <a:lnTo>
                  <a:pt x="4022656" y="14697"/>
                </a:lnTo>
                <a:cubicBezTo>
                  <a:pt x="4037606" y="98462"/>
                  <a:pt x="4035072" y="183369"/>
                  <a:pt x="4039126" y="267642"/>
                </a:cubicBezTo>
                <a:cubicBezTo>
                  <a:pt x="4043941" y="370699"/>
                  <a:pt x="4037860" y="474136"/>
                  <a:pt x="4035579" y="577446"/>
                </a:cubicBezTo>
                <a:cubicBezTo>
                  <a:pt x="4033805" y="665399"/>
                  <a:pt x="4025063" y="753226"/>
                  <a:pt x="4027724" y="841306"/>
                </a:cubicBezTo>
                <a:cubicBezTo>
                  <a:pt x="4027914" y="844352"/>
                  <a:pt x="4027914" y="847398"/>
                  <a:pt x="4027724" y="850444"/>
                </a:cubicBezTo>
                <a:cubicBezTo>
                  <a:pt x="4019615" y="947281"/>
                  <a:pt x="4019615" y="1044626"/>
                  <a:pt x="4027724" y="1141464"/>
                </a:cubicBezTo>
                <a:cubicBezTo>
                  <a:pt x="4030296" y="1181772"/>
                  <a:pt x="4029574" y="1222221"/>
                  <a:pt x="4025570" y="1262415"/>
                </a:cubicBezTo>
                <a:cubicBezTo>
                  <a:pt x="4021769" y="1313563"/>
                  <a:pt x="4009606" y="1365472"/>
                  <a:pt x="4018348" y="1416238"/>
                </a:cubicBezTo>
                <a:cubicBezTo>
                  <a:pt x="4024037" y="1458058"/>
                  <a:pt x="4027166" y="1500194"/>
                  <a:pt x="4027724" y="1542394"/>
                </a:cubicBezTo>
                <a:cubicBezTo>
                  <a:pt x="4032158" y="1636820"/>
                  <a:pt x="4027977" y="1731753"/>
                  <a:pt x="4026330" y="1826433"/>
                </a:cubicBezTo>
                <a:cubicBezTo>
                  <a:pt x="4024556" y="1936724"/>
                  <a:pt x="4027344" y="2047015"/>
                  <a:pt x="4018475" y="2157432"/>
                </a:cubicBezTo>
                <a:cubicBezTo>
                  <a:pt x="4013597" y="2246629"/>
                  <a:pt x="4013597" y="2336029"/>
                  <a:pt x="4018475" y="2425226"/>
                </a:cubicBezTo>
                <a:cubicBezTo>
                  <a:pt x="4020882" y="2506961"/>
                  <a:pt x="4033172" y="2587934"/>
                  <a:pt x="4031145" y="2670557"/>
                </a:cubicBezTo>
                <a:cubicBezTo>
                  <a:pt x="4028737" y="2766886"/>
                  <a:pt x="4017335" y="2862962"/>
                  <a:pt x="4020882" y="2959546"/>
                </a:cubicBezTo>
                <a:cubicBezTo>
                  <a:pt x="4022529" y="3005617"/>
                  <a:pt x="4022656" y="3051688"/>
                  <a:pt x="4023543" y="3097758"/>
                </a:cubicBezTo>
                <a:cubicBezTo>
                  <a:pt x="4024683" y="3153221"/>
                  <a:pt x="4034692" y="3208556"/>
                  <a:pt x="4029117" y="3263892"/>
                </a:cubicBezTo>
                <a:cubicBezTo>
                  <a:pt x="4019869" y="3356161"/>
                  <a:pt x="3995923" y="3446906"/>
                  <a:pt x="4010873" y="3541459"/>
                </a:cubicBezTo>
                <a:cubicBezTo>
                  <a:pt x="4019108" y="3593495"/>
                  <a:pt x="4028357" y="3645658"/>
                  <a:pt x="4033172" y="3698201"/>
                </a:cubicBezTo>
                <a:cubicBezTo>
                  <a:pt x="4037353" y="3745160"/>
                  <a:pt x="4047868" y="3792881"/>
                  <a:pt x="4039886" y="3839586"/>
                </a:cubicBezTo>
                <a:cubicBezTo>
                  <a:pt x="4033045" y="3879565"/>
                  <a:pt x="4036592" y="3919544"/>
                  <a:pt x="4031271" y="3959523"/>
                </a:cubicBezTo>
                <a:cubicBezTo>
                  <a:pt x="4024303" y="4011939"/>
                  <a:pt x="4020629" y="4065244"/>
                  <a:pt x="4015308" y="4118042"/>
                </a:cubicBezTo>
                <a:cubicBezTo>
                  <a:pt x="4010620" y="4165889"/>
                  <a:pt x="4006946" y="4213610"/>
                  <a:pt x="4019615" y="4258539"/>
                </a:cubicBezTo>
                <a:cubicBezTo>
                  <a:pt x="4050656" y="4371622"/>
                  <a:pt x="4033679" y="4484070"/>
                  <a:pt x="4022023" y="4596391"/>
                </a:cubicBezTo>
                <a:cubicBezTo>
                  <a:pt x="4016321" y="4650965"/>
                  <a:pt x="4007959" y="4708712"/>
                  <a:pt x="4020629" y="4758718"/>
                </a:cubicBezTo>
                <a:cubicBezTo>
                  <a:pt x="4043941" y="4847432"/>
                  <a:pt x="4025697" y="4931705"/>
                  <a:pt x="4015561" y="5016866"/>
                </a:cubicBezTo>
                <a:cubicBezTo>
                  <a:pt x="4003335" y="5100174"/>
                  <a:pt x="4005096" y="5184929"/>
                  <a:pt x="4020756" y="5267654"/>
                </a:cubicBezTo>
                <a:cubicBezTo>
                  <a:pt x="4033172" y="5326035"/>
                  <a:pt x="4033172" y="5385432"/>
                  <a:pt x="4034692" y="5444194"/>
                </a:cubicBezTo>
                <a:cubicBezTo>
                  <a:pt x="4035579" y="5481001"/>
                  <a:pt x="4022023" y="5518441"/>
                  <a:pt x="4013027" y="5555120"/>
                </a:cubicBezTo>
                <a:cubicBezTo>
                  <a:pt x="3996937" y="5621371"/>
                  <a:pt x="3991109" y="5688636"/>
                  <a:pt x="4013027" y="5753237"/>
                </a:cubicBezTo>
                <a:cubicBezTo>
                  <a:pt x="4043561" y="5842713"/>
                  <a:pt x="4061045" y="5932189"/>
                  <a:pt x="4048375" y="6026870"/>
                </a:cubicBezTo>
                <a:cubicBezTo>
                  <a:pt x="4041027" y="6085251"/>
                  <a:pt x="4039380" y="6144902"/>
                  <a:pt x="4028357" y="6202522"/>
                </a:cubicBezTo>
                <a:cubicBezTo>
                  <a:pt x="4010240" y="6298091"/>
                  <a:pt x="4016701" y="6393024"/>
                  <a:pt x="4031145" y="6487196"/>
                </a:cubicBezTo>
                <a:cubicBezTo>
                  <a:pt x="4041293" y="6565885"/>
                  <a:pt x="4042395" y="6645474"/>
                  <a:pt x="4034439" y="6724403"/>
                </a:cubicBezTo>
                <a:lnTo>
                  <a:pt x="4025206" y="6858000"/>
                </a:lnTo>
                <a:lnTo>
                  <a:pt x="0" y="6858000"/>
                </a:lnTo>
                <a:close/>
              </a:path>
            </a:pathLst>
          </a:custGeom>
        </p:spPr>
      </p:pic>
      <p:sp>
        <p:nvSpPr>
          <p:cNvPr id="18" name="sketchy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FB38037-DD6D-431C-2BF4-3F93261C4F09}"/>
              </a:ext>
            </a:extLst>
          </p:cNvPr>
          <p:cNvSpPr>
            <a:spLocks noGrp="1"/>
          </p:cNvSpPr>
          <p:nvPr>
            <p:ph idx="1"/>
          </p:nvPr>
        </p:nvSpPr>
        <p:spPr>
          <a:xfrm>
            <a:off x="4654296" y="2706624"/>
            <a:ext cx="6894576" cy="3483864"/>
          </a:xfrm>
        </p:spPr>
        <p:txBody>
          <a:bodyPr vert="horz" lIns="91440" tIns="45720" rIns="91440" bIns="45720" rtlCol="0" anchor="t">
            <a:normAutofit/>
          </a:bodyPr>
          <a:lstStyle/>
          <a:p>
            <a:pPr marL="0" indent="0">
              <a:spcBef>
                <a:spcPts val="500"/>
              </a:spcBef>
              <a:buNone/>
            </a:pPr>
            <a:r>
              <a:rPr lang="en-US" sz="2200" dirty="0">
                <a:solidFill>
                  <a:schemeClr val="bg1"/>
                </a:solidFill>
                <a:latin typeface="Modern Love"/>
                <a:ea typeface="+mn-lt"/>
                <a:cs typeface="+mn-lt"/>
              </a:rPr>
              <a:t>Almighty Father, </a:t>
            </a:r>
            <a:endParaRPr lang="en-US" sz="2200" dirty="0">
              <a:solidFill>
                <a:schemeClr val="bg1"/>
              </a:solidFill>
              <a:latin typeface="Calibri"/>
              <a:ea typeface="+mn-lt"/>
              <a:cs typeface="+mn-lt"/>
            </a:endParaRPr>
          </a:p>
          <a:p>
            <a:pPr marL="0" indent="0">
              <a:spcBef>
                <a:spcPts val="500"/>
              </a:spcBef>
              <a:buNone/>
            </a:pPr>
            <a:endParaRPr lang="en-US" sz="2200" dirty="0">
              <a:solidFill>
                <a:schemeClr val="bg1"/>
              </a:solidFill>
              <a:latin typeface="Modern Love Caps"/>
              <a:ea typeface="+mn-lt"/>
              <a:cs typeface="+mn-lt"/>
            </a:endParaRPr>
          </a:p>
          <a:p>
            <a:pPr marL="0" indent="0">
              <a:spcBef>
                <a:spcPts val="500"/>
              </a:spcBef>
              <a:buNone/>
            </a:pPr>
            <a:r>
              <a:rPr lang="en-US" sz="2200" dirty="0">
                <a:solidFill>
                  <a:schemeClr val="bg1"/>
                </a:solidFill>
                <a:ea typeface="+mn-lt"/>
                <a:cs typeface="+mn-lt"/>
              </a:rPr>
              <a:t>We thank you for the gift of the Ten Commandments, which illuminate our path towards holiness. Grant us the grace to internalize these commandments in our hearts and live them out in our daily lives. Help us to honor You and love our neighbors as ourselves. </a:t>
            </a:r>
          </a:p>
          <a:p>
            <a:pPr marL="0" indent="0">
              <a:spcBef>
                <a:spcPts val="500"/>
              </a:spcBef>
              <a:buNone/>
            </a:pPr>
            <a:endParaRPr lang="en-US" sz="2200" dirty="0">
              <a:solidFill>
                <a:schemeClr val="bg1"/>
              </a:solidFill>
              <a:ea typeface="Calibri"/>
              <a:cs typeface="Calibri"/>
            </a:endParaRPr>
          </a:p>
          <a:p>
            <a:pPr marL="0" indent="0">
              <a:spcBef>
                <a:spcPts val="500"/>
              </a:spcBef>
              <a:buNone/>
            </a:pPr>
            <a:r>
              <a:rPr lang="en-US" sz="2200" dirty="0">
                <a:solidFill>
                  <a:schemeClr val="bg1"/>
                </a:solidFill>
                <a:latin typeface="Modern Love"/>
                <a:ea typeface="+mn-lt"/>
                <a:cs typeface="+mn-lt"/>
              </a:rPr>
              <a:t>Amen</a:t>
            </a:r>
            <a:endParaRPr lang="en-US" sz="2200" dirty="0">
              <a:solidFill>
                <a:schemeClr val="bg1"/>
              </a:solidFill>
              <a:latin typeface="Calibri" panose="020F0502020204030204"/>
              <a:ea typeface="Calibri"/>
              <a:cs typeface="Calibri"/>
            </a:endParaRPr>
          </a:p>
          <a:p>
            <a:pPr marL="0" indent="0">
              <a:buNone/>
            </a:pPr>
            <a:endParaRPr lang="en-US" sz="2200" b="1" dirty="0">
              <a:solidFill>
                <a:schemeClr val="bg1"/>
              </a:solidFill>
              <a:cs typeface="Calibri"/>
            </a:endParaRPr>
          </a:p>
          <a:p>
            <a:pPr marL="0" indent="0">
              <a:buNone/>
            </a:pPr>
            <a:endParaRPr lang="en-US" sz="2200" b="1">
              <a:cs typeface="Calibri"/>
            </a:endParaRPr>
          </a:p>
          <a:p>
            <a:pPr marL="0" indent="0">
              <a:buNone/>
            </a:pPr>
            <a:endParaRPr lang="en-US" sz="2200">
              <a:cs typeface="Calibri"/>
            </a:endParaRPr>
          </a:p>
        </p:txBody>
      </p:sp>
      <p:sp>
        <p:nvSpPr>
          <p:cNvPr id="2" name="TextBox 1">
            <a:extLst>
              <a:ext uri="{FF2B5EF4-FFF2-40B4-BE49-F238E27FC236}">
                <a16:creationId xmlns:a16="http://schemas.microsoft.com/office/drawing/2014/main" id="{1148F551-1112-1665-29A7-DE31883AD870}"/>
              </a:ext>
            </a:extLst>
          </p:cNvPr>
          <p:cNvSpPr txBox="1"/>
          <p:nvPr/>
        </p:nvSpPr>
        <p:spPr>
          <a:xfrm>
            <a:off x="4613072" y="1084896"/>
            <a:ext cx="5785184"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6000" dirty="0">
                <a:solidFill>
                  <a:schemeClr val="bg1"/>
                </a:solidFill>
                <a:latin typeface="Modern Love Caps"/>
                <a:cs typeface="Calibri"/>
              </a:rPr>
              <a:t>PRAYER</a:t>
            </a:r>
            <a:endParaRPr lang="en-US" sz="6000" dirty="0">
              <a:solidFill>
                <a:schemeClr val="bg1"/>
              </a:solidFill>
              <a:latin typeface="Modern Love Caps"/>
            </a:endParaRPr>
          </a:p>
        </p:txBody>
      </p:sp>
    </p:spTree>
    <p:extLst>
      <p:ext uri="{BB962C8B-B14F-4D97-AF65-F5344CB8AC3E}">
        <p14:creationId xmlns:p14="http://schemas.microsoft.com/office/powerpoint/2010/main" val="13805956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4" name="TextBox 1">
            <a:extLst>
              <a:ext uri="{FF2B5EF4-FFF2-40B4-BE49-F238E27FC236}">
                <a16:creationId xmlns:a16="http://schemas.microsoft.com/office/drawing/2014/main" id="{82BB8AD6-62C5-7BC3-B93C-323AEB30A6FA}"/>
              </a:ext>
            </a:extLst>
          </p:cNvPr>
          <p:cNvSpPr txBox="1"/>
          <p:nvPr/>
        </p:nvSpPr>
        <p:spPr>
          <a:xfrm>
            <a:off x="-11502" y="6340735"/>
            <a:ext cx="12244396"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dirty="0">
                <a:solidFill>
                  <a:schemeClr val="bg1"/>
                </a:solidFill>
                <a:cs typeface="Calibri"/>
              </a:rPr>
              <a:t>Thoughts and Prayers 4th – 8th March</a:t>
            </a:r>
            <a:endParaRPr lang="en-US" dirty="0">
              <a:solidFill>
                <a:schemeClr val="bg1"/>
              </a:solidFill>
              <a:cs typeface="Calibri"/>
            </a:endParaRPr>
          </a:p>
        </p:txBody>
      </p:sp>
      <p:sp>
        <p:nvSpPr>
          <p:cNvPr id="5" name="TextBox 2">
            <a:extLst>
              <a:ext uri="{FF2B5EF4-FFF2-40B4-BE49-F238E27FC236}">
                <a16:creationId xmlns:a16="http://schemas.microsoft.com/office/drawing/2014/main" id="{FB8D076D-75A0-D400-8DDA-92517EBF1A92}"/>
              </a:ext>
            </a:extLst>
          </p:cNvPr>
          <p:cNvSpPr txBox="1"/>
          <p:nvPr/>
        </p:nvSpPr>
        <p:spPr>
          <a:xfrm>
            <a:off x="1348091" y="-97122"/>
            <a:ext cx="9022320" cy="646331"/>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3600" b="1">
                <a:solidFill>
                  <a:srgbClr val="FFFFFF"/>
                </a:solidFill>
              </a:rPr>
              <a:t>Theme of the week: Rules</a:t>
            </a:r>
            <a:endParaRPr lang="en-US">
              <a:solidFill>
                <a:srgbClr val="FFFFFF"/>
              </a:solidFill>
              <a:cs typeface="Calibri"/>
            </a:endParaRPr>
          </a:p>
        </p:txBody>
      </p:sp>
      <p:pic>
        <p:nvPicPr>
          <p:cNvPr id="3" name="Picture 2" descr="Importance Of School Rules Regulations [3 Reasons] IMPOFF, 58% OFF">
            <a:extLst>
              <a:ext uri="{FF2B5EF4-FFF2-40B4-BE49-F238E27FC236}">
                <a16:creationId xmlns:a16="http://schemas.microsoft.com/office/drawing/2014/main" id="{2D280FAE-B9E9-F32B-827C-F305E782266A}"/>
              </a:ext>
            </a:extLst>
          </p:cNvPr>
          <p:cNvPicPr>
            <a:picLocks noChangeAspect="1"/>
          </p:cNvPicPr>
          <p:nvPr/>
        </p:nvPicPr>
        <p:blipFill>
          <a:blip r:embed="rId2"/>
          <a:stretch>
            <a:fillRect/>
          </a:stretch>
        </p:blipFill>
        <p:spPr>
          <a:xfrm>
            <a:off x="-3672" y="554599"/>
            <a:ext cx="12199343" cy="5776342"/>
          </a:xfrm>
          <a:prstGeom prst="rect">
            <a:avLst/>
          </a:prstGeom>
        </p:spPr>
      </p:pic>
    </p:spTree>
    <p:extLst>
      <p:ext uri="{BB962C8B-B14F-4D97-AF65-F5344CB8AC3E}">
        <p14:creationId xmlns:p14="http://schemas.microsoft.com/office/powerpoint/2010/main" val="18764109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91C99C-FA64-FE85-A304-9FA016B27D18}"/>
              </a:ext>
            </a:extLst>
          </p:cNvPr>
          <p:cNvSpPr>
            <a:spLocks noGrp="1"/>
          </p:cNvSpPr>
          <p:nvPr>
            <p:ph type="title"/>
          </p:nvPr>
        </p:nvSpPr>
        <p:spPr>
          <a:xfrm>
            <a:off x="572493" y="-1543"/>
            <a:ext cx="11018520" cy="1434415"/>
          </a:xfrm>
        </p:spPr>
        <p:txBody>
          <a:bodyPr anchor="b">
            <a:normAutofit/>
          </a:bodyPr>
          <a:lstStyle/>
          <a:p>
            <a:r>
              <a:rPr lang="en-US" sz="5400" b="1">
                <a:latin typeface="Modern Love Caps"/>
                <a:ea typeface="+mj-lt"/>
                <a:cs typeface="+mj-lt"/>
              </a:rPr>
              <a:t>Debate on the Importance of Rules</a:t>
            </a:r>
            <a:endParaRPr lang="en-US" sz="5400">
              <a:latin typeface="Modern Love Caps"/>
            </a:endParaRPr>
          </a:p>
        </p:txBody>
      </p:sp>
      <p:sp>
        <p:nvSpPr>
          <p:cNvPr id="1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4AFE3CB-35D4-D4E4-1990-D6B7117A8ADB}"/>
              </a:ext>
            </a:extLst>
          </p:cNvPr>
          <p:cNvSpPr>
            <a:spLocks noGrp="1"/>
          </p:cNvSpPr>
          <p:nvPr>
            <p:ph idx="1"/>
          </p:nvPr>
        </p:nvSpPr>
        <p:spPr>
          <a:xfrm>
            <a:off x="572493" y="1935617"/>
            <a:ext cx="7371168" cy="4087858"/>
          </a:xfrm>
        </p:spPr>
        <p:txBody>
          <a:bodyPr vert="horz" lIns="91440" tIns="45720" rIns="91440" bIns="45720" rtlCol="0" anchor="t">
            <a:normAutofit/>
          </a:bodyPr>
          <a:lstStyle/>
          <a:p>
            <a:pPr marL="0" indent="0">
              <a:buNone/>
            </a:pPr>
            <a:r>
              <a:rPr lang="en-US" sz="1800">
                <a:ea typeface="+mn-lt"/>
                <a:cs typeface="+mn-lt"/>
              </a:rPr>
              <a:t>Today, we engage in a lively debate on the importance of rules. While rules are essential for maintaining order and justice, it's also crucial to examine their impact on individual freedom and creativity. Through dialogue and reflection, we seek to gain a deeper understanding of the role rules play in our lives.</a:t>
            </a:r>
            <a:endParaRPr lang="en-US" sz="2000">
              <a:ea typeface="Calibri" panose="020F0502020204030204"/>
              <a:cs typeface="Calibri" panose="020F0502020204030204"/>
            </a:endParaRPr>
          </a:p>
        </p:txBody>
      </p:sp>
      <p:pic>
        <p:nvPicPr>
          <p:cNvPr id="4" name="Picture 3" descr="Opinion: Should We Teach Debate in Schools? | Observatory - Institute for  the Future of Education">
            <a:extLst>
              <a:ext uri="{FF2B5EF4-FFF2-40B4-BE49-F238E27FC236}">
                <a16:creationId xmlns:a16="http://schemas.microsoft.com/office/drawing/2014/main" id="{18926023-F0F6-76CA-A910-299814D4AFBF}"/>
              </a:ext>
            </a:extLst>
          </p:cNvPr>
          <p:cNvPicPr>
            <a:picLocks noChangeAspect="1"/>
          </p:cNvPicPr>
          <p:nvPr/>
        </p:nvPicPr>
        <p:blipFill rotWithShape="1">
          <a:blip r:embed="rId2"/>
          <a:srcRect l="3795" r="-3" b="-3"/>
          <a:stretch/>
        </p:blipFill>
        <p:spPr>
          <a:xfrm>
            <a:off x="7759165" y="1937402"/>
            <a:ext cx="3784489" cy="3919060"/>
          </a:xfrm>
          <a:prstGeom prst="rect">
            <a:avLst/>
          </a:prstGeom>
        </p:spPr>
      </p:pic>
      <p:sp>
        <p:nvSpPr>
          <p:cNvPr id="5" name="TextBox 4">
            <a:extLst>
              <a:ext uri="{FF2B5EF4-FFF2-40B4-BE49-F238E27FC236}">
                <a16:creationId xmlns:a16="http://schemas.microsoft.com/office/drawing/2014/main" id="{B54094AC-6B0F-5928-6D8D-3D2F282FFD0E}"/>
              </a:ext>
            </a:extLst>
          </p:cNvPr>
          <p:cNvSpPr txBox="1"/>
          <p:nvPr/>
        </p:nvSpPr>
        <p:spPr>
          <a:xfrm>
            <a:off x="636739" y="3590795"/>
            <a:ext cx="7244218" cy="21852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latin typeface="Modern Love Caps"/>
                <a:ea typeface="Calibri"/>
                <a:cs typeface="Calibri"/>
              </a:rPr>
              <a:t>How to have a successful debate</a:t>
            </a:r>
          </a:p>
          <a:p>
            <a:pPr marL="342900" indent="-342900">
              <a:buAutoNum type="arabicPeriod"/>
            </a:pPr>
            <a:r>
              <a:rPr lang="en-US" dirty="0">
                <a:ea typeface="Calibri"/>
                <a:cs typeface="Calibri"/>
              </a:rPr>
              <a:t>One person to speak at a time</a:t>
            </a:r>
          </a:p>
          <a:p>
            <a:pPr marL="342900" indent="-342900">
              <a:buAutoNum type="arabicPeriod"/>
            </a:pPr>
            <a:r>
              <a:rPr lang="en-US" dirty="0">
                <a:ea typeface="Calibri"/>
                <a:cs typeface="Calibri"/>
              </a:rPr>
              <a:t>Your points should take into account what the opponent has said</a:t>
            </a:r>
          </a:p>
          <a:p>
            <a:pPr marL="342900" indent="-342900">
              <a:buAutoNum type="arabicPeriod"/>
            </a:pPr>
            <a:r>
              <a:rPr lang="en-US" dirty="0">
                <a:ea typeface="Calibri"/>
                <a:cs typeface="Calibri"/>
              </a:rPr>
              <a:t>It is imperative that you listen and pay close attention to the argument</a:t>
            </a:r>
            <a:endParaRPr lang="en-US" dirty="0"/>
          </a:p>
          <a:p>
            <a:pPr marL="342900" indent="-342900">
              <a:buAutoNum type="arabicPeriod"/>
            </a:pPr>
            <a:r>
              <a:rPr lang="en-US" dirty="0">
                <a:ea typeface="Calibri"/>
                <a:cs typeface="Calibri"/>
              </a:rPr>
              <a:t>Be respectful and do not purposefully offend or insult anyone </a:t>
            </a:r>
          </a:p>
          <a:p>
            <a:pPr marL="342900" indent="-342900">
              <a:buAutoNum type="arabicPeriod"/>
            </a:pPr>
            <a:r>
              <a:rPr lang="en-US" dirty="0">
                <a:ea typeface="Calibri"/>
                <a:cs typeface="Calibri"/>
              </a:rPr>
              <a:t>Listen to your teacher</a:t>
            </a:r>
          </a:p>
          <a:p>
            <a:pPr marL="342900" indent="-342900">
              <a:buAutoNum type="arabicPeriod"/>
            </a:pPr>
            <a:r>
              <a:rPr lang="en-US" dirty="0">
                <a:ea typeface="Calibri"/>
                <a:cs typeface="Calibri"/>
              </a:rPr>
              <a:t>Have fun! </a:t>
            </a:r>
          </a:p>
        </p:txBody>
      </p:sp>
      <p:sp>
        <p:nvSpPr>
          <p:cNvPr id="7" name="TextBox 6">
            <a:extLst>
              <a:ext uri="{FF2B5EF4-FFF2-40B4-BE49-F238E27FC236}">
                <a16:creationId xmlns:a16="http://schemas.microsoft.com/office/drawing/2014/main" id="{3704FB37-8947-684B-AD14-FEDCC147A5F5}"/>
              </a:ext>
            </a:extLst>
          </p:cNvPr>
          <p:cNvSpPr txBox="1"/>
          <p:nvPr/>
        </p:nvSpPr>
        <p:spPr>
          <a:xfrm>
            <a:off x="1050099" y="5935249"/>
            <a:ext cx="11052130"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400">
                <a:solidFill>
                  <a:srgbClr val="4D5EAE"/>
                </a:solidFill>
                <a:highlight>
                  <a:srgbClr val="FFFFFF"/>
                </a:highlight>
                <a:latin typeface="Modern Love Caps"/>
              </a:rPr>
              <a:t>"Are rules necessary for a thriving society?"</a:t>
            </a:r>
            <a:endParaRPr lang="en-US" sz="4400">
              <a:solidFill>
                <a:srgbClr val="4D5EAE"/>
              </a:solidFill>
              <a:latin typeface="Modern Love Caps"/>
            </a:endParaRPr>
          </a:p>
        </p:txBody>
      </p:sp>
    </p:spTree>
    <p:extLst>
      <p:ext uri="{BB962C8B-B14F-4D97-AF65-F5344CB8AC3E}">
        <p14:creationId xmlns:p14="http://schemas.microsoft.com/office/powerpoint/2010/main" val="36440099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B421848-FF1A-4E30-B13E-C58FF01EEFEE}"/>
              </a:ext>
            </a:extLst>
          </p:cNvPr>
          <p:cNvSpPr>
            <a:spLocks noGrp="1"/>
          </p:cNvSpPr>
          <p:nvPr>
            <p:ph type="title"/>
          </p:nvPr>
        </p:nvSpPr>
        <p:spPr>
          <a:xfrm>
            <a:off x="4654296" y="329184"/>
            <a:ext cx="6894576" cy="1783080"/>
          </a:xfrm>
        </p:spPr>
        <p:txBody>
          <a:bodyPr anchor="b">
            <a:normAutofit/>
          </a:bodyPr>
          <a:lstStyle/>
          <a:p>
            <a:r>
              <a:rPr lang="en-US" sz="5400">
                <a:latin typeface="Modern Love Caps"/>
                <a:ea typeface="Calibri Light"/>
                <a:cs typeface="Calibri Light"/>
              </a:rPr>
              <a:t>Post debate discussion</a:t>
            </a:r>
          </a:p>
        </p:txBody>
      </p:sp>
      <p:pic>
        <p:nvPicPr>
          <p:cNvPr id="4" name="Picture 3" descr="10 Tips For Creating Classroom Rules">
            <a:extLst>
              <a:ext uri="{FF2B5EF4-FFF2-40B4-BE49-F238E27FC236}">
                <a16:creationId xmlns:a16="http://schemas.microsoft.com/office/drawing/2014/main" id="{EB08B4ED-DA73-3A01-FD69-E23949CCA5A8}"/>
              </a:ext>
            </a:extLst>
          </p:cNvPr>
          <p:cNvPicPr>
            <a:picLocks noChangeAspect="1"/>
          </p:cNvPicPr>
          <p:nvPr/>
        </p:nvPicPr>
        <p:blipFill rotWithShape="1">
          <a:blip r:embed="rId2"/>
          <a:srcRect l="39505" r="1403"/>
          <a:stretch/>
        </p:blipFill>
        <p:spPr>
          <a:xfrm>
            <a:off x="20" y="1"/>
            <a:ext cx="4052522" cy="6858000"/>
          </a:xfrm>
          <a:custGeom>
            <a:avLst/>
            <a:gdLst/>
            <a:ahLst/>
            <a:cxnLst/>
            <a:rect l="l" t="t" r="r" b="b"/>
            <a:pathLst>
              <a:path w="4052542" h="6858000">
                <a:moveTo>
                  <a:pt x="0" y="0"/>
                </a:moveTo>
                <a:lnTo>
                  <a:pt x="4020923" y="0"/>
                </a:lnTo>
                <a:lnTo>
                  <a:pt x="4022656" y="14697"/>
                </a:lnTo>
                <a:cubicBezTo>
                  <a:pt x="4037606" y="98462"/>
                  <a:pt x="4035072" y="183369"/>
                  <a:pt x="4039126" y="267642"/>
                </a:cubicBezTo>
                <a:cubicBezTo>
                  <a:pt x="4043941" y="370699"/>
                  <a:pt x="4037860" y="474136"/>
                  <a:pt x="4035579" y="577446"/>
                </a:cubicBezTo>
                <a:cubicBezTo>
                  <a:pt x="4033805" y="665399"/>
                  <a:pt x="4025063" y="753226"/>
                  <a:pt x="4027724" y="841306"/>
                </a:cubicBezTo>
                <a:cubicBezTo>
                  <a:pt x="4027914" y="844352"/>
                  <a:pt x="4027914" y="847398"/>
                  <a:pt x="4027724" y="850444"/>
                </a:cubicBezTo>
                <a:cubicBezTo>
                  <a:pt x="4019615" y="947281"/>
                  <a:pt x="4019615" y="1044626"/>
                  <a:pt x="4027724" y="1141464"/>
                </a:cubicBezTo>
                <a:cubicBezTo>
                  <a:pt x="4030296" y="1181772"/>
                  <a:pt x="4029574" y="1222221"/>
                  <a:pt x="4025570" y="1262415"/>
                </a:cubicBezTo>
                <a:cubicBezTo>
                  <a:pt x="4021769" y="1313563"/>
                  <a:pt x="4009606" y="1365472"/>
                  <a:pt x="4018348" y="1416238"/>
                </a:cubicBezTo>
                <a:cubicBezTo>
                  <a:pt x="4024037" y="1458058"/>
                  <a:pt x="4027166" y="1500194"/>
                  <a:pt x="4027724" y="1542394"/>
                </a:cubicBezTo>
                <a:cubicBezTo>
                  <a:pt x="4032158" y="1636820"/>
                  <a:pt x="4027977" y="1731753"/>
                  <a:pt x="4026330" y="1826433"/>
                </a:cubicBezTo>
                <a:cubicBezTo>
                  <a:pt x="4024556" y="1936724"/>
                  <a:pt x="4027344" y="2047015"/>
                  <a:pt x="4018475" y="2157432"/>
                </a:cubicBezTo>
                <a:cubicBezTo>
                  <a:pt x="4013597" y="2246629"/>
                  <a:pt x="4013597" y="2336029"/>
                  <a:pt x="4018475" y="2425226"/>
                </a:cubicBezTo>
                <a:cubicBezTo>
                  <a:pt x="4020882" y="2506961"/>
                  <a:pt x="4033172" y="2587934"/>
                  <a:pt x="4031145" y="2670557"/>
                </a:cubicBezTo>
                <a:cubicBezTo>
                  <a:pt x="4028737" y="2766886"/>
                  <a:pt x="4017335" y="2862962"/>
                  <a:pt x="4020882" y="2959546"/>
                </a:cubicBezTo>
                <a:cubicBezTo>
                  <a:pt x="4022529" y="3005617"/>
                  <a:pt x="4022656" y="3051688"/>
                  <a:pt x="4023543" y="3097758"/>
                </a:cubicBezTo>
                <a:cubicBezTo>
                  <a:pt x="4024683" y="3153221"/>
                  <a:pt x="4034692" y="3208556"/>
                  <a:pt x="4029117" y="3263892"/>
                </a:cubicBezTo>
                <a:cubicBezTo>
                  <a:pt x="4019869" y="3356161"/>
                  <a:pt x="3995923" y="3446906"/>
                  <a:pt x="4010873" y="3541459"/>
                </a:cubicBezTo>
                <a:cubicBezTo>
                  <a:pt x="4019108" y="3593495"/>
                  <a:pt x="4028357" y="3645658"/>
                  <a:pt x="4033172" y="3698201"/>
                </a:cubicBezTo>
                <a:cubicBezTo>
                  <a:pt x="4037353" y="3745160"/>
                  <a:pt x="4047868" y="3792881"/>
                  <a:pt x="4039886" y="3839586"/>
                </a:cubicBezTo>
                <a:cubicBezTo>
                  <a:pt x="4033045" y="3879565"/>
                  <a:pt x="4036592" y="3919544"/>
                  <a:pt x="4031271" y="3959523"/>
                </a:cubicBezTo>
                <a:cubicBezTo>
                  <a:pt x="4024303" y="4011939"/>
                  <a:pt x="4020629" y="4065244"/>
                  <a:pt x="4015308" y="4118042"/>
                </a:cubicBezTo>
                <a:cubicBezTo>
                  <a:pt x="4010620" y="4165889"/>
                  <a:pt x="4006946" y="4213610"/>
                  <a:pt x="4019615" y="4258539"/>
                </a:cubicBezTo>
                <a:cubicBezTo>
                  <a:pt x="4050656" y="4371622"/>
                  <a:pt x="4033679" y="4484070"/>
                  <a:pt x="4022023" y="4596391"/>
                </a:cubicBezTo>
                <a:cubicBezTo>
                  <a:pt x="4016321" y="4650965"/>
                  <a:pt x="4007959" y="4708712"/>
                  <a:pt x="4020629" y="4758718"/>
                </a:cubicBezTo>
                <a:cubicBezTo>
                  <a:pt x="4043941" y="4847432"/>
                  <a:pt x="4025697" y="4931705"/>
                  <a:pt x="4015561" y="5016866"/>
                </a:cubicBezTo>
                <a:cubicBezTo>
                  <a:pt x="4003335" y="5100174"/>
                  <a:pt x="4005096" y="5184929"/>
                  <a:pt x="4020756" y="5267654"/>
                </a:cubicBezTo>
                <a:cubicBezTo>
                  <a:pt x="4033172" y="5326035"/>
                  <a:pt x="4033172" y="5385432"/>
                  <a:pt x="4034692" y="5444194"/>
                </a:cubicBezTo>
                <a:cubicBezTo>
                  <a:pt x="4035579" y="5481001"/>
                  <a:pt x="4022023" y="5518441"/>
                  <a:pt x="4013027" y="5555120"/>
                </a:cubicBezTo>
                <a:cubicBezTo>
                  <a:pt x="3996937" y="5621371"/>
                  <a:pt x="3991109" y="5688636"/>
                  <a:pt x="4013027" y="5753237"/>
                </a:cubicBezTo>
                <a:cubicBezTo>
                  <a:pt x="4043561" y="5842713"/>
                  <a:pt x="4061045" y="5932189"/>
                  <a:pt x="4048375" y="6026870"/>
                </a:cubicBezTo>
                <a:cubicBezTo>
                  <a:pt x="4041027" y="6085251"/>
                  <a:pt x="4039380" y="6144902"/>
                  <a:pt x="4028357" y="6202522"/>
                </a:cubicBezTo>
                <a:cubicBezTo>
                  <a:pt x="4010240" y="6298091"/>
                  <a:pt x="4016701" y="6393024"/>
                  <a:pt x="4031145" y="6487196"/>
                </a:cubicBezTo>
                <a:cubicBezTo>
                  <a:pt x="4041293" y="6565885"/>
                  <a:pt x="4042395" y="6645474"/>
                  <a:pt x="4034439" y="6724403"/>
                </a:cubicBezTo>
                <a:lnTo>
                  <a:pt x="4025206" y="6858000"/>
                </a:lnTo>
                <a:lnTo>
                  <a:pt x="0" y="6858000"/>
                </a:lnTo>
                <a:close/>
              </a:path>
            </a:pathLst>
          </a:custGeom>
        </p:spPr>
      </p:pic>
      <p:sp>
        <p:nvSpPr>
          <p:cNvPr id="11" name="sketchy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CEA1704-279E-CE11-4162-2C28A0C88795}"/>
              </a:ext>
            </a:extLst>
          </p:cNvPr>
          <p:cNvSpPr>
            <a:spLocks noGrp="1"/>
          </p:cNvSpPr>
          <p:nvPr>
            <p:ph idx="1"/>
          </p:nvPr>
        </p:nvSpPr>
        <p:spPr>
          <a:xfrm>
            <a:off x="4654296" y="2706624"/>
            <a:ext cx="6894576" cy="3483864"/>
          </a:xfrm>
        </p:spPr>
        <p:txBody>
          <a:bodyPr vert="horz" lIns="91440" tIns="45720" rIns="91440" bIns="45720" rtlCol="0" anchor="t">
            <a:normAutofit/>
          </a:bodyPr>
          <a:lstStyle/>
          <a:p>
            <a:r>
              <a:rPr lang="en-US" sz="2200">
                <a:ea typeface="Calibri"/>
                <a:cs typeface="Calibri"/>
              </a:rPr>
              <a:t>Ironically, the debate you had on the importance of rules had its own ground rules</a:t>
            </a:r>
          </a:p>
          <a:p>
            <a:r>
              <a:rPr lang="en-US" sz="2200">
                <a:ea typeface="Calibri"/>
                <a:cs typeface="Calibri"/>
              </a:rPr>
              <a:t>Why do you think the rules for the debate were important?</a:t>
            </a:r>
          </a:p>
          <a:p>
            <a:r>
              <a:rPr lang="en-US" sz="2200">
                <a:ea typeface="Calibri"/>
                <a:cs typeface="Calibri"/>
              </a:rPr>
              <a:t>What would a debate be without ground rules?</a:t>
            </a:r>
          </a:p>
          <a:p>
            <a:r>
              <a:rPr lang="en-US" sz="2200">
                <a:ea typeface="Calibri"/>
                <a:cs typeface="Calibri"/>
              </a:rPr>
              <a:t>How do they help to create order and prevent chaos?</a:t>
            </a:r>
          </a:p>
          <a:p>
            <a:r>
              <a:rPr lang="en-US" sz="2200">
                <a:ea typeface="Calibri"/>
                <a:cs typeface="Calibri"/>
              </a:rPr>
              <a:t>Did the debate change or sway your opinion?</a:t>
            </a:r>
          </a:p>
        </p:txBody>
      </p:sp>
    </p:spTree>
    <p:extLst>
      <p:ext uri="{BB962C8B-B14F-4D97-AF65-F5344CB8AC3E}">
        <p14:creationId xmlns:p14="http://schemas.microsoft.com/office/powerpoint/2010/main" val="9832188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FB38037-DD6D-431C-2BF4-3F93261C4F09}"/>
              </a:ext>
            </a:extLst>
          </p:cNvPr>
          <p:cNvSpPr>
            <a:spLocks noGrp="1"/>
          </p:cNvSpPr>
          <p:nvPr>
            <p:ph idx="1"/>
          </p:nvPr>
        </p:nvSpPr>
        <p:spPr>
          <a:xfrm>
            <a:off x="254941" y="408845"/>
            <a:ext cx="7278745" cy="2862288"/>
          </a:xfrm>
        </p:spPr>
        <p:txBody>
          <a:bodyPr vert="horz" lIns="91440" tIns="45720" rIns="91440" bIns="45720" rtlCol="0" anchor="t">
            <a:noAutofit/>
          </a:bodyPr>
          <a:lstStyle/>
          <a:p>
            <a:pPr marL="0" indent="0">
              <a:spcBef>
                <a:spcPts val="500"/>
              </a:spcBef>
              <a:buNone/>
            </a:pPr>
            <a:r>
              <a:rPr lang="en-US" sz="4200" dirty="0">
                <a:solidFill>
                  <a:schemeClr val="bg1"/>
                </a:solidFill>
                <a:latin typeface="Modern Love"/>
                <a:ea typeface="+mn-lt"/>
                <a:cs typeface="+mn-lt"/>
              </a:rPr>
              <a:t>Almighty Father, </a:t>
            </a:r>
            <a:endParaRPr lang="en-US" sz="4200" dirty="0">
              <a:solidFill>
                <a:schemeClr val="bg1"/>
              </a:solidFill>
              <a:ea typeface="+mn-lt"/>
              <a:cs typeface="+mn-lt"/>
            </a:endParaRPr>
          </a:p>
          <a:p>
            <a:pPr marL="0" indent="0">
              <a:spcBef>
                <a:spcPts val="500"/>
              </a:spcBef>
              <a:buNone/>
            </a:pPr>
            <a:endParaRPr lang="en-US" dirty="0">
              <a:solidFill>
                <a:schemeClr val="bg1"/>
              </a:solidFill>
              <a:ea typeface="+mn-lt"/>
              <a:cs typeface="+mn-lt"/>
            </a:endParaRPr>
          </a:p>
          <a:p>
            <a:pPr marL="0" indent="0">
              <a:spcBef>
                <a:spcPts val="500"/>
              </a:spcBef>
              <a:buNone/>
            </a:pPr>
            <a:r>
              <a:rPr lang="en-US" dirty="0">
                <a:solidFill>
                  <a:schemeClr val="bg1"/>
                </a:solidFill>
                <a:ea typeface="+mn-lt"/>
                <a:cs typeface="+mn-lt"/>
              </a:rPr>
              <a:t>Bless us as we engage in dialogue about the importance of rules in our lives. Help us to listen with open hearts, to respect differing viewpoints, and to seek truth and understanding. May our discussions lead us closer to Your wisdom and inspire us to live in accordance with Your will. </a:t>
            </a:r>
            <a:endParaRPr lang="en-US" sz="4200" dirty="0">
              <a:solidFill>
                <a:schemeClr val="bg1"/>
              </a:solidFill>
              <a:latin typeface="Calibri" panose="020F0502020204030204"/>
              <a:ea typeface="+mn-lt"/>
              <a:cs typeface="+mn-lt"/>
            </a:endParaRPr>
          </a:p>
          <a:p>
            <a:pPr marL="0" indent="0">
              <a:spcBef>
                <a:spcPts val="500"/>
              </a:spcBef>
              <a:buNone/>
            </a:pPr>
            <a:endParaRPr lang="en-US" sz="6600" dirty="0">
              <a:solidFill>
                <a:schemeClr val="bg1"/>
              </a:solidFill>
              <a:latin typeface="Modern Love"/>
              <a:ea typeface="+mn-lt"/>
              <a:cs typeface="Calibri" panose="020F0502020204030204"/>
            </a:endParaRPr>
          </a:p>
          <a:p>
            <a:pPr marL="0" indent="0">
              <a:spcBef>
                <a:spcPts val="500"/>
              </a:spcBef>
              <a:buNone/>
            </a:pPr>
            <a:r>
              <a:rPr lang="en-US" sz="4200" dirty="0">
                <a:solidFill>
                  <a:schemeClr val="bg1"/>
                </a:solidFill>
                <a:latin typeface="Modern Love"/>
                <a:ea typeface="+mn-lt"/>
                <a:cs typeface="+mn-lt"/>
              </a:rPr>
              <a:t>Amen</a:t>
            </a:r>
            <a:endParaRPr lang="en-US" sz="4200" dirty="0">
              <a:solidFill>
                <a:schemeClr val="bg1"/>
              </a:solidFill>
              <a:latin typeface="Calibri" panose="020F0502020204030204"/>
              <a:ea typeface="Calibri" panose="020F0502020204030204"/>
              <a:cs typeface="Calibri"/>
            </a:endParaRPr>
          </a:p>
          <a:p>
            <a:pPr marL="0" indent="0">
              <a:buNone/>
            </a:pPr>
            <a:endParaRPr lang="en-US" sz="1700" b="1" dirty="0">
              <a:solidFill>
                <a:schemeClr val="bg1"/>
              </a:solidFill>
              <a:cs typeface="Calibri"/>
            </a:endParaRPr>
          </a:p>
          <a:p>
            <a:pPr marL="0" indent="0">
              <a:buNone/>
            </a:pPr>
            <a:endParaRPr lang="en-US" sz="1700" b="1" dirty="0">
              <a:solidFill>
                <a:schemeClr val="bg1"/>
              </a:solidFill>
              <a:cs typeface="Calibri"/>
            </a:endParaRPr>
          </a:p>
          <a:p>
            <a:pPr marL="0" indent="0">
              <a:buNone/>
            </a:pPr>
            <a:endParaRPr lang="en-US" sz="1700">
              <a:solidFill>
                <a:srgbClr val="000000"/>
              </a:solidFill>
              <a:cs typeface="Calibri"/>
            </a:endParaRPr>
          </a:p>
        </p:txBody>
      </p:sp>
      <p:pic>
        <p:nvPicPr>
          <p:cNvPr id="4" name="Picture 4" descr="Background pattern&#10;&#10;Description automatically generated">
            <a:extLst>
              <a:ext uri="{FF2B5EF4-FFF2-40B4-BE49-F238E27FC236}">
                <a16:creationId xmlns:a16="http://schemas.microsoft.com/office/drawing/2014/main" id="{8F486A1F-D978-C172-BAFD-49027AB98A0E}"/>
              </a:ext>
            </a:extLst>
          </p:cNvPr>
          <p:cNvPicPr>
            <a:picLocks noChangeAspect="1"/>
          </p:cNvPicPr>
          <p:nvPr/>
        </p:nvPicPr>
        <p:blipFill rotWithShape="1">
          <a:blip r:embed="rId2"/>
          <a:srcRect l="34022" r="32849"/>
          <a:stretch/>
        </p:blipFill>
        <p:spPr>
          <a:xfrm>
            <a:off x="7668829" y="-1"/>
            <a:ext cx="4543953" cy="6858002"/>
          </a:xfrm>
          <a:custGeom>
            <a:avLst/>
            <a:gdLst/>
            <a:ahLst/>
            <a:cxnLst/>
            <a:rect l="l" t="t" r="r" b="b"/>
            <a:pathLst>
              <a:path w="4543953" h="6858002">
                <a:moveTo>
                  <a:pt x="248638" y="6438981"/>
                </a:moveTo>
                <a:cubicBezTo>
                  <a:pt x="258140" y="6444077"/>
                  <a:pt x="265617" y="6451650"/>
                  <a:pt x="268569" y="6463841"/>
                </a:cubicBezTo>
                <a:lnTo>
                  <a:pt x="268572" y="6463849"/>
                </a:lnTo>
                <a:lnTo>
                  <a:pt x="279556" y="6508052"/>
                </a:lnTo>
                <a:lnTo>
                  <a:pt x="282367" y="6513012"/>
                </a:lnTo>
                <a:lnTo>
                  <a:pt x="284834" y="6521804"/>
                </a:lnTo>
                <a:lnTo>
                  <a:pt x="301172" y="6546195"/>
                </a:lnTo>
                <a:lnTo>
                  <a:pt x="301172" y="6546194"/>
                </a:lnTo>
                <a:lnTo>
                  <a:pt x="282367" y="6513012"/>
                </a:lnTo>
                <a:lnTo>
                  <a:pt x="268572" y="6463849"/>
                </a:lnTo>
                <a:lnTo>
                  <a:pt x="268569" y="6463840"/>
                </a:lnTo>
                <a:close/>
                <a:moveTo>
                  <a:pt x="332842" y="2836172"/>
                </a:moveTo>
                <a:lnTo>
                  <a:pt x="332842" y="2836173"/>
                </a:lnTo>
                <a:cubicBezTo>
                  <a:pt x="336914" y="2839983"/>
                  <a:pt x="340200" y="2844317"/>
                  <a:pt x="341533" y="2848794"/>
                </a:cubicBezTo>
                <a:cubicBezTo>
                  <a:pt x="348200" y="2870416"/>
                  <a:pt x="356392" y="2892181"/>
                  <a:pt x="361441" y="2914328"/>
                </a:cubicBezTo>
                <a:lnTo>
                  <a:pt x="366072" y="2947863"/>
                </a:lnTo>
                <a:lnTo>
                  <a:pt x="362488" y="2982148"/>
                </a:lnTo>
                <a:cubicBezTo>
                  <a:pt x="354392" y="3014153"/>
                  <a:pt x="350582" y="3045777"/>
                  <a:pt x="350796" y="3077401"/>
                </a:cubicBezTo>
                <a:lnTo>
                  <a:pt x="350796" y="3077402"/>
                </a:lnTo>
                <a:lnTo>
                  <a:pt x="350796" y="3077402"/>
                </a:lnTo>
                <a:cubicBezTo>
                  <a:pt x="351010" y="3109026"/>
                  <a:pt x="355249" y="3140650"/>
                  <a:pt x="363250" y="3172655"/>
                </a:cubicBezTo>
                <a:cubicBezTo>
                  <a:pt x="389159" y="3276481"/>
                  <a:pt x="416591" y="3380306"/>
                  <a:pt x="410877" y="3489468"/>
                </a:cubicBezTo>
                <a:cubicBezTo>
                  <a:pt x="409925" y="3507564"/>
                  <a:pt x="421546" y="3529091"/>
                  <a:pt x="432976" y="3544714"/>
                </a:cubicBezTo>
                <a:cubicBezTo>
                  <a:pt x="438406" y="3552191"/>
                  <a:pt x="442585" y="3557716"/>
                  <a:pt x="445520" y="3562321"/>
                </a:cubicBezTo>
                <a:lnTo>
                  <a:pt x="450598" y="3574408"/>
                </a:lnTo>
                <a:lnTo>
                  <a:pt x="448246" y="3587174"/>
                </a:lnTo>
                <a:cubicBezTo>
                  <a:pt x="446228" y="3592232"/>
                  <a:pt x="442978" y="3598435"/>
                  <a:pt x="438500" y="3606817"/>
                </a:cubicBezTo>
                <a:cubicBezTo>
                  <a:pt x="434118" y="3614819"/>
                  <a:pt x="431452" y="3624725"/>
                  <a:pt x="424974" y="3630632"/>
                </a:cubicBezTo>
                <a:cubicBezTo>
                  <a:pt x="408496" y="3645682"/>
                  <a:pt x="402257" y="3662494"/>
                  <a:pt x="400733" y="3680163"/>
                </a:cubicBezTo>
                <a:lnTo>
                  <a:pt x="400733" y="3680164"/>
                </a:lnTo>
                <a:lnTo>
                  <a:pt x="400733" y="3680164"/>
                </a:lnTo>
                <a:lnTo>
                  <a:pt x="404781" y="3734838"/>
                </a:lnTo>
                <a:lnTo>
                  <a:pt x="404399" y="3754652"/>
                </a:lnTo>
                <a:cubicBezTo>
                  <a:pt x="398399" y="3767130"/>
                  <a:pt x="396447" y="3778655"/>
                  <a:pt x="398042" y="3789776"/>
                </a:cubicBezTo>
                <a:lnTo>
                  <a:pt x="398042" y="3789776"/>
                </a:lnTo>
                <a:lnTo>
                  <a:pt x="398042" y="3789777"/>
                </a:lnTo>
                <a:cubicBezTo>
                  <a:pt x="399638" y="3800897"/>
                  <a:pt x="404781" y="3811614"/>
                  <a:pt x="412973" y="3822473"/>
                </a:cubicBezTo>
                <a:lnTo>
                  <a:pt x="427308" y="3852620"/>
                </a:lnTo>
                <a:lnTo>
                  <a:pt x="426528" y="3868764"/>
                </a:lnTo>
                <a:cubicBezTo>
                  <a:pt x="425070" y="3874229"/>
                  <a:pt x="422307" y="3879766"/>
                  <a:pt x="417925" y="3885338"/>
                </a:cubicBezTo>
                <a:cubicBezTo>
                  <a:pt x="398494" y="3910104"/>
                  <a:pt x="388302" y="3935727"/>
                  <a:pt x="386040" y="3962159"/>
                </a:cubicBezTo>
                <a:lnTo>
                  <a:pt x="386040" y="3962160"/>
                </a:lnTo>
                <a:lnTo>
                  <a:pt x="386040" y="3962160"/>
                </a:lnTo>
                <a:cubicBezTo>
                  <a:pt x="383778" y="3988593"/>
                  <a:pt x="389446" y="4015835"/>
                  <a:pt x="401733" y="4043840"/>
                </a:cubicBezTo>
                <a:lnTo>
                  <a:pt x="416855" y="4103826"/>
                </a:lnTo>
                <a:lnTo>
                  <a:pt x="414887" y="4134256"/>
                </a:lnTo>
                <a:cubicBezTo>
                  <a:pt x="413045" y="4144498"/>
                  <a:pt x="409973" y="4154857"/>
                  <a:pt x="405543" y="4165383"/>
                </a:cubicBezTo>
                <a:cubicBezTo>
                  <a:pt x="402114" y="4173480"/>
                  <a:pt x="401543" y="4182767"/>
                  <a:pt x="401638" y="4192387"/>
                </a:cubicBezTo>
                <a:lnTo>
                  <a:pt x="401638" y="4192388"/>
                </a:lnTo>
                <a:lnTo>
                  <a:pt x="401638" y="4192388"/>
                </a:lnTo>
                <a:lnTo>
                  <a:pt x="401733" y="4221391"/>
                </a:lnTo>
                <a:lnTo>
                  <a:pt x="396017" y="4253014"/>
                </a:lnTo>
                <a:cubicBezTo>
                  <a:pt x="383824" y="4277401"/>
                  <a:pt x="368204" y="4300070"/>
                  <a:pt x="356201" y="4324645"/>
                </a:cubicBezTo>
                <a:cubicBezTo>
                  <a:pt x="350487" y="4336457"/>
                  <a:pt x="347439" y="4350554"/>
                  <a:pt x="347247" y="4363890"/>
                </a:cubicBezTo>
                <a:lnTo>
                  <a:pt x="347247" y="4363891"/>
                </a:lnTo>
                <a:lnTo>
                  <a:pt x="347247" y="4363891"/>
                </a:lnTo>
                <a:cubicBezTo>
                  <a:pt x="346295" y="4403326"/>
                  <a:pt x="346295" y="4442762"/>
                  <a:pt x="348009" y="4482005"/>
                </a:cubicBezTo>
                <a:cubicBezTo>
                  <a:pt x="350677" y="4546777"/>
                  <a:pt x="351249" y="4612501"/>
                  <a:pt x="408019" y="4659175"/>
                </a:cubicBezTo>
                <a:cubicBezTo>
                  <a:pt x="412591" y="4662987"/>
                  <a:pt x="415259" y="4671177"/>
                  <a:pt x="416021" y="4677656"/>
                </a:cubicBezTo>
                <a:cubicBezTo>
                  <a:pt x="419640" y="4707565"/>
                  <a:pt x="420022" y="4738236"/>
                  <a:pt x="425928" y="4767765"/>
                </a:cubicBezTo>
                <a:lnTo>
                  <a:pt x="427237" y="4800483"/>
                </a:lnTo>
                <a:lnTo>
                  <a:pt x="412401" y="4828916"/>
                </a:lnTo>
                <a:cubicBezTo>
                  <a:pt x="395828" y="4846490"/>
                  <a:pt x="384397" y="4866958"/>
                  <a:pt x="382691" y="4889275"/>
                </a:cubicBezTo>
                <a:lnTo>
                  <a:pt x="382691" y="4889275"/>
                </a:lnTo>
                <a:lnTo>
                  <a:pt x="382691" y="4889276"/>
                </a:lnTo>
                <a:cubicBezTo>
                  <a:pt x="382122" y="4896714"/>
                  <a:pt x="382634" y="4904358"/>
                  <a:pt x="384396" y="4912169"/>
                </a:cubicBezTo>
                <a:lnTo>
                  <a:pt x="385799" y="4933805"/>
                </a:lnTo>
                <a:lnTo>
                  <a:pt x="381039" y="4952673"/>
                </a:lnTo>
                <a:cubicBezTo>
                  <a:pt x="376253" y="4964604"/>
                  <a:pt x="368680" y="4975511"/>
                  <a:pt x="360964" y="4987037"/>
                </a:cubicBezTo>
                <a:cubicBezTo>
                  <a:pt x="349725" y="5003801"/>
                  <a:pt x="335627" y="5022852"/>
                  <a:pt x="334485" y="5041521"/>
                </a:cubicBezTo>
                <a:cubicBezTo>
                  <a:pt x="332628" y="5073241"/>
                  <a:pt x="310088" y="5101639"/>
                  <a:pt x="308337" y="5133224"/>
                </a:cubicBezTo>
                <a:lnTo>
                  <a:pt x="308337" y="5133225"/>
                </a:lnTo>
                <a:lnTo>
                  <a:pt x="308337" y="5133225"/>
                </a:lnTo>
                <a:lnTo>
                  <a:pt x="315052" y="5166114"/>
                </a:lnTo>
                <a:lnTo>
                  <a:pt x="314362" y="5172090"/>
                </a:lnTo>
                <a:cubicBezTo>
                  <a:pt x="313481" y="5174400"/>
                  <a:pt x="312290" y="5176876"/>
                  <a:pt x="311814" y="5179067"/>
                </a:cubicBezTo>
                <a:lnTo>
                  <a:pt x="311814" y="5179068"/>
                </a:lnTo>
                <a:lnTo>
                  <a:pt x="311814" y="5179068"/>
                </a:lnTo>
                <a:cubicBezTo>
                  <a:pt x="304574" y="5214122"/>
                  <a:pt x="311624" y="5247079"/>
                  <a:pt x="335437" y="5272797"/>
                </a:cubicBezTo>
                <a:cubicBezTo>
                  <a:pt x="350964" y="5289657"/>
                  <a:pt x="359489" y="5307422"/>
                  <a:pt x="362870" y="5326163"/>
                </a:cubicBezTo>
                <a:lnTo>
                  <a:pt x="364317" y="5355014"/>
                </a:lnTo>
                <a:lnTo>
                  <a:pt x="359440" y="5385384"/>
                </a:lnTo>
                <a:cubicBezTo>
                  <a:pt x="356201" y="5398721"/>
                  <a:pt x="353915" y="5412057"/>
                  <a:pt x="351249" y="5425582"/>
                </a:cubicBezTo>
                <a:cubicBezTo>
                  <a:pt x="347439" y="5443870"/>
                  <a:pt x="343437" y="5462351"/>
                  <a:pt x="339627" y="5480637"/>
                </a:cubicBezTo>
                <a:cubicBezTo>
                  <a:pt x="337722" y="5489497"/>
                  <a:pt x="335151" y="5498832"/>
                  <a:pt x="335103" y="5507667"/>
                </a:cubicBezTo>
                <a:lnTo>
                  <a:pt x="335103" y="5507668"/>
                </a:lnTo>
                <a:lnTo>
                  <a:pt x="335103" y="5507668"/>
                </a:lnTo>
                <a:cubicBezTo>
                  <a:pt x="335056" y="5516503"/>
                  <a:pt x="337532" y="5524837"/>
                  <a:pt x="345723" y="5531694"/>
                </a:cubicBezTo>
                <a:lnTo>
                  <a:pt x="355869" y="5547578"/>
                </a:lnTo>
                <a:lnTo>
                  <a:pt x="346295" y="5562746"/>
                </a:lnTo>
                <a:cubicBezTo>
                  <a:pt x="303622" y="5600467"/>
                  <a:pt x="276951" y="5646189"/>
                  <a:pt x="275047" y="5704483"/>
                </a:cubicBezTo>
                <a:cubicBezTo>
                  <a:pt x="274665" y="5716485"/>
                  <a:pt x="271999" y="5728678"/>
                  <a:pt x="269141" y="5740488"/>
                </a:cubicBezTo>
                <a:cubicBezTo>
                  <a:pt x="267426" y="5747728"/>
                  <a:pt x="265520" y="5756493"/>
                  <a:pt x="260376" y="5760873"/>
                </a:cubicBezTo>
                <a:cubicBezTo>
                  <a:pt x="221133" y="5794974"/>
                  <a:pt x="193890" y="5837457"/>
                  <a:pt x="171981" y="5883751"/>
                </a:cubicBezTo>
                <a:cubicBezTo>
                  <a:pt x="164171" y="5900323"/>
                  <a:pt x="156361" y="5918042"/>
                  <a:pt x="154075" y="5935949"/>
                </a:cubicBezTo>
                <a:lnTo>
                  <a:pt x="154075" y="5935950"/>
                </a:lnTo>
                <a:lnTo>
                  <a:pt x="154075" y="5935950"/>
                </a:lnTo>
                <a:cubicBezTo>
                  <a:pt x="151789" y="5954618"/>
                  <a:pt x="155599" y="5974241"/>
                  <a:pt x="157695" y="5993292"/>
                </a:cubicBezTo>
                <a:cubicBezTo>
                  <a:pt x="158837" y="6004532"/>
                  <a:pt x="158647" y="6017486"/>
                  <a:pt x="164171" y="6026441"/>
                </a:cubicBezTo>
                <a:cubicBezTo>
                  <a:pt x="181508" y="6054826"/>
                  <a:pt x="200176" y="6082259"/>
                  <a:pt x="220371" y="6108739"/>
                </a:cubicBezTo>
                <a:lnTo>
                  <a:pt x="234064" y="6133315"/>
                </a:lnTo>
                <a:lnTo>
                  <a:pt x="230364" y="6143190"/>
                </a:lnTo>
                <a:cubicBezTo>
                  <a:pt x="227813" y="6146732"/>
                  <a:pt x="223895" y="6150697"/>
                  <a:pt x="218465" y="6155602"/>
                </a:cubicBezTo>
                <a:cubicBezTo>
                  <a:pt x="196176" y="6175797"/>
                  <a:pt x="184556" y="6200944"/>
                  <a:pt x="179794" y="6228756"/>
                </a:cubicBezTo>
                <a:cubicBezTo>
                  <a:pt x="172363" y="6272764"/>
                  <a:pt x="166077" y="6317151"/>
                  <a:pt x="162457" y="6361539"/>
                </a:cubicBezTo>
                <a:lnTo>
                  <a:pt x="162457" y="6361540"/>
                </a:lnTo>
                <a:lnTo>
                  <a:pt x="162457" y="6361540"/>
                </a:lnTo>
                <a:lnTo>
                  <a:pt x="162684" y="6365557"/>
                </a:lnTo>
                <a:lnTo>
                  <a:pt x="163946" y="6387910"/>
                </a:lnTo>
                <a:lnTo>
                  <a:pt x="166047" y="6392243"/>
                </a:lnTo>
                <a:lnTo>
                  <a:pt x="173364" y="6407333"/>
                </a:lnTo>
                <a:lnTo>
                  <a:pt x="173364" y="6407332"/>
                </a:lnTo>
                <a:lnTo>
                  <a:pt x="166047" y="6392243"/>
                </a:lnTo>
                <a:lnTo>
                  <a:pt x="163946" y="6387910"/>
                </a:lnTo>
                <a:lnTo>
                  <a:pt x="162684" y="6365557"/>
                </a:lnTo>
                <a:lnTo>
                  <a:pt x="162457" y="6361540"/>
                </a:lnTo>
                <a:lnTo>
                  <a:pt x="179794" y="6228757"/>
                </a:lnTo>
                <a:cubicBezTo>
                  <a:pt x="184556" y="6200945"/>
                  <a:pt x="196176" y="6175798"/>
                  <a:pt x="218465" y="6155603"/>
                </a:cubicBezTo>
                <a:cubicBezTo>
                  <a:pt x="229325" y="6145793"/>
                  <a:pt x="234135" y="6139745"/>
                  <a:pt x="234064" y="6133315"/>
                </a:cubicBezTo>
                <a:lnTo>
                  <a:pt x="234064" y="6133315"/>
                </a:lnTo>
                <a:lnTo>
                  <a:pt x="234064" y="6133314"/>
                </a:lnTo>
                <a:cubicBezTo>
                  <a:pt x="233993" y="6126884"/>
                  <a:pt x="229039" y="6120074"/>
                  <a:pt x="220371" y="6108738"/>
                </a:cubicBezTo>
                <a:cubicBezTo>
                  <a:pt x="200176" y="6082258"/>
                  <a:pt x="181508" y="6054825"/>
                  <a:pt x="164171" y="6026440"/>
                </a:cubicBezTo>
                <a:cubicBezTo>
                  <a:pt x="158647" y="6017485"/>
                  <a:pt x="158837" y="6004531"/>
                  <a:pt x="157695" y="5993291"/>
                </a:cubicBezTo>
                <a:cubicBezTo>
                  <a:pt x="156647" y="5983766"/>
                  <a:pt x="155171" y="5974097"/>
                  <a:pt x="154242" y="5964477"/>
                </a:cubicBezTo>
                <a:lnTo>
                  <a:pt x="154075" y="5935950"/>
                </a:lnTo>
                <a:lnTo>
                  <a:pt x="160957" y="5909351"/>
                </a:lnTo>
                <a:cubicBezTo>
                  <a:pt x="164171" y="5900611"/>
                  <a:pt x="168076" y="5892038"/>
                  <a:pt x="171981" y="5883752"/>
                </a:cubicBezTo>
                <a:cubicBezTo>
                  <a:pt x="193890" y="5837458"/>
                  <a:pt x="221133" y="5794975"/>
                  <a:pt x="260376" y="5760874"/>
                </a:cubicBezTo>
                <a:cubicBezTo>
                  <a:pt x="265520" y="5756494"/>
                  <a:pt x="267426" y="5747729"/>
                  <a:pt x="269141" y="5740489"/>
                </a:cubicBezTo>
                <a:cubicBezTo>
                  <a:pt x="271999" y="5728679"/>
                  <a:pt x="274665" y="5716486"/>
                  <a:pt x="275047" y="5704484"/>
                </a:cubicBezTo>
                <a:cubicBezTo>
                  <a:pt x="276951" y="5646190"/>
                  <a:pt x="303622" y="5600468"/>
                  <a:pt x="346295" y="5562747"/>
                </a:cubicBezTo>
                <a:cubicBezTo>
                  <a:pt x="352392" y="5557318"/>
                  <a:pt x="355774" y="5552508"/>
                  <a:pt x="355869" y="5547579"/>
                </a:cubicBezTo>
                <a:lnTo>
                  <a:pt x="355869" y="5547578"/>
                </a:lnTo>
                <a:lnTo>
                  <a:pt x="355869" y="5547578"/>
                </a:lnTo>
                <a:cubicBezTo>
                  <a:pt x="355964" y="5542649"/>
                  <a:pt x="352773" y="5537600"/>
                  <a:pt x="345723" y="5531693"/>
                </a:cubicBezTo>
                <a:cubicBezTo>
                  <a:pt x="341628" y="5528265"/>
                  <a:pt x="338961" y="5524467"/>
                  <a:pt x="337324" y="5520422"/>
                </a:cubicBezTo>
                <a:lnTo>
                  <a:pt x="335103" y="5507668"/>
                </a:lnTo>
                <a:lnTo>
                  <a:pt x="339627" y="5480638"/>
                </a:lnTo>
                <a:cubicBezTo>
                  <a:pt x="343437" y="5462352"/>
                  <a:pt x="347439" y="5443871"/>
                  <a:pt x="351249" y="5425583"/>
                </a:cubicBezTo>
                <a:cubicBezTo>
                  <a:pt x="353915" y="5412058"/>
                  <a:pt x="356201" y="5398722"/>
                  <a:pt x="359440" y="5385385"/>
                </a:cubicBezTo>
                <a:cubicBezTo>
                  <a:pt x="361965" y="5375003"/>
                  <a:pt x="363668" y="5364883"/>
                  <a:pt x="364317" y="5355015"/>
                </a:cubicBezTo>
                <a:lnTo>
                  <a:pt x="364317" y="5355014"/>
                </a:lnTo>
                <a:lnTo>
                  <a:pt x="364317" y="5355014"/>
                </a:lnTo>
                <a:cubicBezTo>
                  <a:pt x="366264" y="5325412"/>
                  <a:pt x="358727" y="5298086"/>
                  <a:pt x="335437" y="5272796"/>
                </a:cubicBezTo>
                <a:cubicBezTo>
                  <a:pt x="323531" y="5259937"/>
                  <a:pt x="315815" y="5245269"/>
                  <a:pt x="311981" y="5229433"/>
                </a:cubicBezTo>
                <a:lnTo>
                  <a:pt x="311814" y="5179068"/>
                </a:lnTo>
                <a:lnTo>
                  <a:pt x="314362" y="5172091"/>
                </a:lnTo>
                <a:cubicBezTo>
                  <a:pt x="315243" y="5169781"/>
                  <a:pt x="315814" y="5167638"/>
                  <a:pt x="315052" y="5166114"/>
                </a:cubicBezTo>
                <a:lnTo>
                  <a:pt x="315052" y="5166114"/>
                </a:lnTo>
                <a:lnTo>
                  <a:pt x="315052" y="5166113"/>
                </a:lnTo>
                <a:lnTo>
                  <a:pt x="308337" y="5133225"/>
                </a:lnTo>
                <a:lnTo>
                  <a:pt x="315482" y="5102461"/>
                </a:lnTo>
                <a:cubicBezTo>
                  <a:pt x="322817" y="5082339"/>
                  <a:pt x="333247" y="5062669"/>
                  <a:pt x="334485" y="5041522"/>
                </a:cubicBezTo>
                <a:cubicBezTo>
                  <a:pt x="335627" y="5022853"/>
                  <a:pt x="349725" y="5003802"/>
                  <a:pt x="360964" y="4987038"/>
                </a:cubicBezTo>
                <a:cubicBezTo>
                  <a:pt x="372538" y="4969748"/>
                  <a:pt x="383790" y="4953853"/>
                  <a:pt x="385799" y="4933805"/>
                </a:cubicBezTo>
                <a:lnTo>
                  <a:pt x="385799" y="4933805"/>
                </a:lnTo>
                <a:lnTo>
                  <a:pt x="385799" y="4933805"/>
                </a:lnTo>
                <a:cubicBezTo>
                  <a:pt x="386468" y="4927122"/>
                  <a:pt x="386111" y="4919979"/>
                  <a:pt x="384396" y="4912168"/>
                </a:cubicBezTo>
                <a:lnTo>
                  <a:pt x="382691" y="4889275"/>
                </a:lnTo>
                <a:lnTo>
                  <a:pt x="387469" y="4867614"/>
                </a:lnTo>
                <a:cubicBezTo>
                  <a:pt x="392589" y="4853636"/>
                  <a:pt x="401352" y="4840633"/>
                  <a:pt x="412401" y="4828917"/>
                </a:cubicBezTo>
                <a:cubicBezTo>
                  <a:pt x="420784" y="4819964"/>
                  <a:pt x="425356" y="4810581"/>
                  <a:pt x="427237" y="4800484"/>
                </a:cubicBezTo>
                <a:lnTo>
                  <a:pt x="427237" y="4800483"/>
                </a:lnTo>
                <a:lnTo>
                  <a:pt x="427237" y="4800483"/>
                </a:lnTo>
                <a:cubicBezTo>
                  <a:pt x="429119" y="4790386"/>
                  <a:pt x="428309" y="4779575"/>
                  <a:pt x="425928" y="4767764"/>
                </a:cubicBezTo>
                <a:cubicBezTo>
                  <a:pt x="420022" y="4738235"/>
                  <a:pt x="419640" y="4707564"/>
                  <a:pt x="416021" y="4677655"/>
                </a:cubicBezTo>
                <a:cubicBezTo>
                  <a:pt x="415259" y="4671176"/>
                  <a:pt x="412591" y="4662986"/>
                  <a:pt x="408019" y="4659174"/>
                </a:cubicBezTo>
                <a:cubicBezTo>
                  <a:pt x="351249" y="4612500"/>
                  <a:pt x="350677" y="4546776"/>
                  <a:pt x="348009" y="4482004"/>
                </a:cubicBezTo>
                <a:lnTo>
                  <a:pt x="347247" y="4363891"/>
                </a:lnTo>
                <a:lnTo>
                  <a:pt x="356201" y="4324646"/>
                </a:lnTo>
                <a:cubicBezTo>
                  <a:pt x="368204" y="4300071"/>
                  <a:pt x="383824" y="4277402"/>
                  <a:pt x="396017" y="4253015"/>
                </a:cubicBezTo>
                <a:cubicBezTo>
                  <a:pt x="400781" y="4243873"/>
                  <a:pt x="400971" y="4232061"/>
                  <a:pt x="401733" y="4221392"/>
                </a:cubicBezTo>
                <a:lnTo>
                  <a:pt x="401733" y="4221391"/>
                </a:lnTo>
                <a:lnTo>
                  <a:pt x="401733" y="4221391"/>
                </a:lnTo>
                <a:lnTo>
                  <a:pt x="401638" y="4192388"/>
                </a:lnTo>
                <a:lnTo>
                  <a:pt x="405543" y="4165384"/>
                </a:lnTo>
                <a:cubicBezTo>
                  <a:pt x="414402" y="4144333"/>
                  <a:pt x="417831" y="4123948"/>
                  <a:pt x="416855" y="4103826"/>
                </a:cubicBezTo>
                <a:lnTo>
                  <a:pt x="416855" y="4103826"/>
                </a:lnTo>
                <a:lnTo>
                  <a:pt x="416855" y="4103825"/>
                </a:lnTo>
                <a:cubicBezTo>
                  <a:pt x="415879" y="4083702"/>
                  <a:pt x="410497" y="4063842"/>
                  <a:pt x="401733" y="4043839"/>
                </a:cubicBezTo>
                <a:cubicBezTo>
                  <a:pt x="395590" y="4029837"/>
                  <a:pt x="391101" y="4016025"/>
                  <a:pt x="388431" y="4002410"/>
                </a:cubicBezTo>
                <a:lnTo>
                  <a:pt x="386040" y="3962160"/>
                </a:lnTo>
                <a:lnTo>
                  <a:pt x="395544" y="3923125"/>
                </a:lnTo>
                <a:cubicBezTo>
                  <a:pt x="400804" y="3910319"/>
                  <a:pt x="408210" y="3897722"/>
                  <a:pt x="417925" y="3885339"/>
                </a:cubicBezTo>
                <a:cubicBezTo>
                  <a:pt x="426689" y="3874195"/>
                  <a:pt x="428975" y="3863193"/>
                  <a:pt x="427308" y="3852620"/>
                </a:cubicBezTo>
                <a:lnTo>
                  <a:pt x="427308" y="3852620"/>
                </a:lnTo>
                <a:lnTo>
                  <a:pt x="427308" y="3852619"/>
                </a:lnTo>
                <a:cubicBezTo>
                  <a:pt x="425642" y="3842046"/>
                  <a:pt x="420022" y="3831902"/>
                  <a:pt x="412973" y="3822472"/>
                </a:cubicBezTo>
                <a:lnTo>
                  <a:pt x="398042" y="3789776"/>
                </a:lnTo>
                <a:lnTo>
                  <a:pt x="404399" y="3754653"/>
                </a:lnTo>
                <a:cubicBezTo>
                  <a:pt x="407067" y="3749126"/>
                  <a:pt x="405733" y="3741316"/>
                  <a:pt x="404781" y="3734838"/>
                </a:cubicBezTo>
                <a:lnTo>
                  <a:pt x="404781" y="3734838"/>
                </a:lnTo>
                <a:lnTo>
                  <a:pt x="404781" y="3734837"/>
                </a:lnTo>
                <a:lnTo>
                  <a:pt x="400733" y="3680164"/>
                </a:lnTo>
                <a:lnTo>
                  <a:pt x="407246" y="3654416"/>
                </a:lnTo>
                <a:cubicBezTo>
                  <a:pt x="411056" y="3646123"/>
                  <a:pt x="416735" y="3638158"/>
                  <a:pt x="424974" y="3630633"/>
                </a:cubicBezTo>
                <a:cubicBezTo>
                  <a:pt x="431452" y="3624726"/>
                  <a:pt x="434118" y="3614820"/>
                  <a:pt x="438500" y="3606818"/>
                </a:cubicBezTo>
                <a:cubicBezTo>
                  <a:pt x="447455" y="3590054"/>
                  <a:pt x="451503" y="3582005"/>
                  <a:pt x="450598" y="3574409"/>
                </a:cubicBezTo>
                <a:lnTo>
                  <a:pt x="450598" y="3574408"/>
                </a:lnTo>
                <a:lnTo>
                  <a:pt x="450598" y="3574408"/>
                </a:lnTo>
                <a:cubicBezTo>
                  <a:pt x="449693" y="3566811"/>
                  <a:pt x="443835" y="3559668"/>
                  <a:pt x="432976" y="3544713"/>
                </a:cubicBezTo>
                <a:cubicBezTo>
                  <a:pt x="421546" y="3529090"/>
                  <a:pt x="409925" y="3507563"/>
                  <a:pt x="410877" y="3489467"/>
                </a:cubicBezTo>
                <a:cubicBezTo>
                  <a:pt x="416591" y="3380305"/>
                  <a:pt x="389159" y="3276480"/>
                  <a:pt x="363250" y="3172654"/>
                </a:cubicBezTo>
                <a:lnTo>
                  <a:pt x="350796" y="3077402"/>
                </a:lnTo>
                <a:lnTo>
                  <a:pt x="362488" y="2982149"/>
                </a:lnTo>
                <a:cubicBezTo>
                  <a:pt x="365441" y="2970576"/>
                  <a:pt x="366442" y="2959157"/>
                  <a:pt x="366072" y="2947863"/>
                </a:cubicBezTo>
                <a:lnTo>
                  <a:pt x="366072" y="2947863"/>
                </a:lnTo>
                <a:lnTo>
                  <a:pt x="366072" y="2947862"/>
                </a:lnTo>
                <a:cubicBezTo>
                  <a:pt x="364965" y="2913982"/>
                  <a:pt x="351534" y="2881226"/>
                  <a:pt x="341533" y="2848793"/>
                </a:cubicBezTo>
                <a:close/>
                <a:moveTo>
                  <a:pt x="817328" y="1508458"/>
                </a:moveTo>
                <a:lnTo>
                  <a:pt x="845421" y="1596213"/>
                </a:lnTo>
                <a:cubicBezTo>
                  <a:pt x="847898" y="1604978"/>
                  <a:pt x="846373" y="1615836"/>
                  <a:pt x="843517" y="1624980"/>
                </a:cubicBezTo>
                <a:cubicBezTo>
                  <a:pt x="833801" y="1656223"/>
                  <a:pt x="809415" y="1676036"/>
                  <a:pt x="786935" y="1697753"/>
                </a:cubicBezTo>
                <a:cubicBezTo>
                  <a:pt x="777029" y="1707279"/>
                  <a:pt x="769981" y="1720423"/>
                  <a:pt x="764267" y="1733188"/>
                </a:cubicBezTo>
                <a:cubicBezTo>
                  <a:pt x="749595" y="1766335"/>
                  <a:pt x="736452" y="1800246"/>
                  <a:pt x="722546" y="1833775"/>
                </a:cubicBezTo>
                <a:cubicBezTo>
                  <a:pt x="721212" y="1837013"/>
                  <a:pt x="717783" y="1839679"/>
                  <a:pt x="714925" y="1842158"/>
                </a:cubicBezTo>
                <a:cubicBezTo>
                  <a:pt x="684824" y="1866922"/>
                  <a:pt x="654535" y="1891497"/>
                  <a:pt x="624434" y="1916454"/>
                </a:cubicBezTo>
                <a:cubicBezTo>
                  <a:pt x="618720" y="1921216"/>
                  <a:pt x="614528" y="1928076"/>
                  <a:pt x="609004" y="1933219"/>
                </a:cubicBezTo>
                <a:cubicBezTo>
                  <a:pt x="601384" y="1940459"/>
                  <a:pt x="594143" y="1949603"/>
                  <a:pt x="584999" y="1953413"/>
                </a:cubicBezTo>
                <a:cubicBezTo>
                  <a:pt x="556234" y="1965224"/>
                  <a:pt x="543850" y="1987894"/>
                  <a:pt x="538516" y="2016469"/>
                </a:cubicBezTo>
                <a:cubicBezTo>
                  <a:pt x="533563" y="2042570"/>
                  <a:pt x="529371" y="2068669"/>
                  <a:pt x="523657" y="2094578"/>
                </a:cubicBezTo>
                <a:cubicBezTo>
                  <a:pt x="516799" y="2126201"/>
                  <a:pt x="509369" y="2157636"/>
                  <a:pt x="500986" y="2188879"/>
                </a:cubicBezTo>
                <a:cubicBezTo>
                  <a:pt x="497366" y="2202404"/>
                  <a:pt x="493176" y="2216692"/>
                  <a:pt x="485746" y="2228314"/>
                </a:cubicBezTo>
                <a:cubicBezTo>
                  <a:pt x="465171" y="2260890"/>
                  <a:pt x="451265" y="2295753"/>
                  <a:pt x="456789" y="2334044"/>
                </a:cubicBezTo>
                <a:cubicBezTo>
                  <a:pt x="461171" y="2364715"/>
                  <a:pt x="449931" y="2390434"/>
                  <a:pt x="432404" y="2409485"/>
                </a:cubicBezTo>
                <a:cubicBezTo>
                  <a:pt x="416497" y="2426822"/>
                  <a:pt x="410353" y="2444777"/>
                  <a:pt x="409472" y="2463017"/>
                </a:cubicBezTo>
                <a:lnTo>
                  <a:pt x="409472" y="2463018"/>
                </a:lnTo>
                <a:lnTo>
                  <a:pt x="409472" y="2463018"/>
                </a:lnTo>
                <a:cubicBezTo>
                  <a:pt x="408591" y="2481259"/>
                  <a:pt x="412972" y="2499786"/>
                  <a:pt x="418115" y="2518265"/>
                </a:cubicBezTo>
                <a:lnTo>
                  <a:pt x="421759" y="2545007"/>
                </a:lnTo>
                <a:lnTo>
                  <a:pt x="417545" y="2571034"/>
                </a:lnTo>
                <a:cubicBezTo>
                  <a:pt x="405543" y="2612945"/>
                  <a:pt x="372966" y="2640950"/>
                  <a:pt x="344391" y="2668001"/>
                </a:cubicBezTo>
                <a:cubicBezTo>
                  <a:pt x="320006" y="2691054"/>
                  <a:pt x="306290" y="2716963"/>
                  <a:pt x="296001" y="2745348"/>
                </a:cubicBezTo>
                <a:lnTo>
                  <a:pt x="296001" y="2745352"/>
                </a:lnTo>
                <a:lnTo>
                  <a:pt x="289670" y="2770758"/>
                </a:lnTo>
                <a:lnTo>
                  <a:pt x="290080" y="2778006"/>
                </a:lnTo>
                <a:lnTo>
                  <a:pt x="289301" y="2782305"/>
                </a:lnTo>
                <a:lnTo>
                  <a:pt x="290501" y="2785440"/>
                </a:lnTo>
                <a:lnTo>
                  <a:pt x="290929" y="2793023"/>
                </a:lnTo>
                <a:lnTo>
                  <a:pt x="300579" y="2811780"/>
                </a:lnTo>
                <a:lnTo>
                  <a:pt x="300582" y="2811787"/>
                </a:lnTo>
                <a:lnTo>
                  <a:pt x="300583" y="2811787"/>
                </a:lnTo>
                <a:lnTo>
                  <a:pt x="300579" y="2811780"/>
                </a:lnTo>
                <a:lnTo>
                  <a:pt x="290501" y="2785440"/>
                </a:lnTo>
                <a:lnTo>
                  <a:pt x="290080" y="2778006"/>
                </a:lnTo>
                <a:lnTo>
                  <a:pt x="296001" y="2745352"/>
                </a:lnTo>
                <a:lnTo>
                  <a:pt x="296001" y="2745349"/>
                </a:lnTo>
                <a:cubicBezTo>
                  <a:pt x="306290" y="2716964"/>
                  <a:pt x="320006" y="2691055"/>
                  <a:pt x="344391" y="2668002"/>
                </a:cubicBezTo>
                <a:cubicBezTo>
                  <a:pt x="372966" y="2640951"/>
                  <a:pt x="405543" y="2612946"/>
                  <a:pt x="417545" y="2571035"/>
                </a:cubicBezTo>
                <a:cubicBezTo>
                  <a:pt x="420117" y="2561986"/>
                  <a:pt x="421593" y="2553556"/>
                  <a:pt x="421760" y="2545007"/>
                </a:cubicBezTo>
                <a:lnTo>
                  <a:pt x="421759" y="2545007"/>
                </a:lnTo>
                <a:lnTo>
                  <a:pt x="421760" y="2545006"/>
                </a:lnTo>
                <a:cubicBezTo>
                  <a:pt x="421926" y="2536457"/>
                  <a:pt x="420783" y="2527790"/>
                  <a:pt x="418115" y="2518264"/>
                </a:cubicBezTo>
                <a:cubicBezTo>
                  <a:pt x="415544" y="2509025"/>
                  <a:pt x="413163" y="2499773"/>
                  <a:pt x="411535" y="2490551"/>
                </a:cubicBezTo>
                <a:lnTo>
                  <a:pt x="409472" y="2463018"/>
                </a:lnTo>
                <a:lnTo>
                  <a:pt x="415303" y="2435913"/>
                </a:lnTo>
                <a:cubicBezTo>
                  <a:pt x="418938" y="2426977"/>
                  <a:pt x="424451" y="2418154"/>
                  <a:pt x="432404" y="2409486"/>
                </a:cubicBezTo>
                <a:cubicBezTo>
                  <a:pt x="449931" y="2390435"/>
                  <a:pt x="461171" y="2364716"/>
                  <a:pt x="456789" y="2334045"/>
                </a:cubicBezTo>
                <a:cubicBezTo>
                  <a:pt x="451265" y="2295754"/>
                  <a:pt x="465171" y="2260891"/>
                  <a:pt x="485746" y="2228315"/>
                </a:cubicBezTo>
                <a:cubicBezTo>
                  <a:pt x="493176" y="2216693"/>
                  <a:pt x="497366" y="2202405"/>
                  <a:pt x="500986" y="2188880"/>
                </a:cubicBezTo>
                <a:cubicBezTo>
                  <a:pt x="509369" y="2157637"/>
                  <a:pt x="516799" y="2126202"/>
                  <a:pt x="523657" y="2094579"/>
                </a:cubicBezTo>
                <a:cubicBezTo>
                  <a:pt x="529371" y="2068670"/>
                  <a:pt x="533563" y="2042571"/>
                  <a:pt x="538516" y="2016470"/>
                </a:cubicBezTo>
                <a:cubicBezTo>
                  <a:pt x="543850" y="1987895"/>
                  <a:pt x="556234" y="1965225"/>
                  <a:pt x="584999" y="1953414"/>
                </a:cubicBezTo>
                <a:cubicBezTo>
                  <a:pt x="594143" y="1949604"/>
                  <a:pt x="601384" y="1940460"/>
                  <a:pt x="609004" y="1933220"/>
                </a:cubicBezTo>
                <a:cubicBezTo>
                  <a:pt x="614528" y="1928077"/>
                  <a:pt x="618720" y="1921217"/>
                  <a:pt x="624434" y="1916455"/>
                </a:cubicBezTo>
                <a:cubicBezTo>
                  <a:pt x="654535" y="1891498"/>
                  <a:pt x="684824" y="1866923"/>
                  <a:pt x="714925" y="1842159"/>
                </a:cubicBezTo>
                <a:cubicBezTo>
                  <a:pt x="717783" y="1839680"/>
                  <a:pt x="721212" y="1837014"/>
                  <a:pt x="722546" y="1833776"/>
                </a:cubicBezTo>
                <a:cubicBezTo>
                  <a:pt x="736452" y="1800247"/>
                  <a:pt x="749596" y="1766336"/>
                  <a:pt x="764267" y="1733189"/>
                </a:cubicBezTo>
                <a:cubicBezTo>
                  <a:pt x="769981" y="1720424"/>
                  <a:pt x="777029" y="1707280"/>
                  <a:pt x="786936" y="1697754"/>
                </a:cubicBezTo>
                <a:cubicBezTo>
                  <a:pt x="809416" y="1676037"/>
                  <a:pt x="833801" y="1656224"/>
                  <a:pt x="843517" y="1624981"/>
                </a:cubicBezTo>
                <a:cubicBezTo>
                  <a:pt x="846374" y="1615837"/>
                  <a:pt x="847899" y="1604979"/>
                  <a:pt x="845422" y="1596214"/>
                </a:cubicBezTo>
                <a:close/>
                <a:moveTo>
                  <a:pt x="792926" y="1453958"/>
                </a:moveTo>
                <a:lnTo>
                  <a:pt x="798723" y="1459073"/>
                </a:lnTo>
                <a:lnTo>
                  <a:pt x="807941" y="1481572"/>
                </a:lnTo>
                <a:lnTo>
                  <a:pt x="798724" y="1459074"/>
                </a:lnTo>
                <a:lnTo>
                  <a:pt x="798723" y="1459073"/>
                </a:lnTo>
                <a:lnTo>
                  <a:pt x="798723" y="1459073"/>
                </a:lnTo>
                <a:close/>
                <a:moveTo>
                  <a:pt x="779530" y="1268758"/>
                </a:moveTo>
                <a:lnTo>
                  <a:pt x="774363" y="1286069"/>
                </a:lnTo>
                <a:cubicBezTo>
                  <a:pt x="759789" y="1306930"/>
                  <a:pt x="753550" y="1328552"/>
                  <a:pt x="752025" y="1350627"/>
                </a:cubicBezTo>
                <a:lnTo>
                  <a:pt x="757620" y="1413840"/>
                </a:lnTo>
                <a:lnTo>
                  <a:pt x="752026" y="1350628"/>
                </a:lnTo>
                <a:cubicBezTo>
                  <a:pt x="753550" y="1328553"/>
                  <a:pt x="759790" y="1306930"/>
                  <a:pt x="774363" y="1286070"/>
                </a:cubicBezTo>
                <a:cubicBezTo>
                  <a:pt x="777506" y="1281689"/>
                  <a:pt x="779078" y="1275402"/>
                  <a:pt x="779530" y="1268758"/>
                </a:cubicBezTo>
                <a:close/>
                <a:moveTo>
                  <a:pt x="837801" y="773035"/>
                </a:moveTo>
                <a:lnTo>
                  <a:pt x="829801" y="854379"/>
                </a:lnTo>
                <a:cubicBezTo>
                  <a:pt x="827515" y="878956"/>
                  <a:pt x="826753" y="903722"/>
                  <a:pt x="798747" y="915343"/>
                </a:cubicBezTo>
                <a:cubicBezTo>
                  <a:pt x="794365" y="917059"/>
                  <a:pt x="791127" y="922773"/>
                  <a:pt x="788269" y="927155"/>
                </a:cubicBezTo>
                <a:cubicBezTo>
                  <a:pt x="744261" y="994785"/>
                  <a:pt x="745405" y="1030980"/>
                  <a:pt x="791889" y="1097087"/>
                </a:cubicBezTo>
                <a:cubicBezTo>
                  <a:pt x="796651" y="1103945"/>
                  <a:pt x="800081" y="1118613"/>
                  <a:pt x="796271" y="1123185"/>
                </a:cubicBezTo>
                <a:cubicBezTo>
                  <a:pt x="780459" y="1142617"/>
                  <a:pt x="773411" y="1162954"/>
                  <a:pt x="771553" y="1184029"/>
                </a:cubicBezTo>
                <a:cubicBezTo>
                  <a:pt x="773411" y="1162954"/>
                  <a:pt x="780460" y="1142618"/>
                  <a:pt x="796272" y="1123186"/>
                </a:cubicBezTo>
                <a:cubicBezTo>
                  <a:pt x="800082" y="1118614"/>
                  <a:pt x="796652" y="1103946"/>
                  <a:pt x="791890" y="1097088"/>
                </a:cubicBezTo>
                <a:cubicBezTo>
                  <a:pt x="745406" y="1030981"/>
                  <a:pt x="744262" y="994786"/>
                  <a:pt x="788270" y="927156"/>
                </a:cubicBezTo>
                <a:cubicBezTo>
                  <a:pt x="791128" y="922774"/>
                  <a:pt x="794366" y="917060"/>
                  <a:pt x="798748" y="915344"/>
                </a:cubicBezTo>
                <a:cubicBezTo>
                  <a:pt x="826753" y="903723"/>
                  <a:pt x="827515" y="878957"/>
                  <a:pt x="829801" y="854380"/>
                </a:cubicBezTo>
                <a:cubicBezTo>
                  <a:pt x="832277" y="827330"/>
                  <a:pt x="835515" y="800277"/>
                  <a:pt x="837801" y="773036"/>
                </a:cubicBezTo>
                <a:close/>
                <a:moveTo>
                  <a:pt x="782400" y="517851"/>
                </a:moveTo>
                <a:lnTo>
                  <a:pt x="791317" y="556047"/>
                </a:lnTo>
                <a:cubicBezTo>
                  <a:pt x="793413" y="564048"/>
                  <a:pt x="798937" y="572622"/>
                  <a:pt x="797795" y="580050"/>
                </a:cubicBezTo>
                <a:cubicBezTo>
                  <a:pt x="794461" y="601578"/>
                  <a:pt x="796890" y="622201"/>
                  <a:pt x="801176" y="642537"/>
                </a:cubicBezTo>
                <a:lnTo>
                  <a:pt x="813700" y="694928"/>
                </a:lnTo>
                <a:lnTo>
                  <a:pt x="801177" y="642538"/>
                </a:lnTo>
                <a:cubicBezTo>
                  <a:pt x="796891" y="622201"/>
                  <a:pt x="794462" y="601579"/>
                  <a:pt x="797796" y="580051"/>
                </a:cubicBezTo>
                <a:cubicBezTo>
                  <a:pt x="798938" y="572623"/>
                  <a:pt x="793414" y="564049"/>
                  <a:pt x="791318" y="556048"/>
                </a:cubicBezTo>
                <a:close/>
                <a:moveTo>
                  <a:pt x="769105" y="298169"/>
                </a:moveTo>
                <a:lnTo>
                  <a:pt x="783887" y="313533"/>
                </a:lnTo>
                <a:lnTo>
                  <a:pt x="786245" y="324058"/>
                </a:lnTo>
                <a:cubicBezTo>
                  <a:pt x="786031" y="328964"/>
                  <a:pt x="785126" y="334584"/>
                  <a:pt x="784459" y="338870"/>
                </a:cubicBezTo>
                <a:cubicBezTo>
                  <a:pt x="781601" y="357921"/>
                  <a:pt x="774363" y="376781"/>
                  <a:pt x="774553" y="395640"/>
                </a:cubicBezTo>
                <a:lnTo>
                  <a:pt x="778363" y="367328"/>
                </a:lnTo>
                <a:cubicBezTo>
                  <a:pt x="780506" y="357874"/>
                  <a:pt x="783031" y="348396"/>
                  <a:pt x="784460" y="338871"/>
                </a:cubicBezTo>
                <a:cubicBezTo>
                  <a:pt x="785794" y="330299"/>
                  <a:pt x="788080" y="316390"/>
                  <a:pt x="783888" y="313534"/>
                </a:cubicBezTo>
                <a:lnTo>
                  <a:pt x="783887" y="313533"/>
                </a:lnTo>
                <a:lnTo>
                  <a:pt x="783887" y="313533"/>
                </a:lnTo>
                <a:close/>
                <a:moveTo>
                  <a:pt x="761560" y="281568"/>
                </a:moveTo>
                <a:lnTo>
                  <a:pt x="766454" y="295415"/>
                </a:lnTo>
                <a:lnTo>
                  <a:pt x="766455" y="295415"/>
                </a:lnTo>
                <a:close/>
                <a:moveTo>
                  <a:pt x="774880" y="24486"/>
                </a:moveTo>
                <a:lnTo>
                  <a:pt x="777142" y="74129"/>
                </a:lnTo>
                <a:cubicBezTo>
                  <a:pt x="775758" y="100174"/>
                  <a:pt x="771253" y="125876"/>
                  <a:pt x="767023" y="151569"/>
                </a:cubicBezTo>
                <a:lnTo>
                  <a:pt x="766824" y="153388"/>
                </a:lnTo>
                <a:lnTo>
                  <a:pt x="763010" y="177271"/>
                </a:lnTo>
                <a:lnTo>
                  <a:pt x="758551" y="228944"/>
                </a:lnTo>
                <a:lnTo>
                  <a:pt x="758551" y="228948"/>
                </a:lnTo>
                <a:lnTo>
                  <a:pt x="758551" y="228949"/>
                </a:lnTo>
                <a:lnTo>
                  <a:pt x="758551" y="228944"/>
                </a:lnTo>
                <a:lnTo>
                  <a:pt x="766824" y="153388"/>
                </a:lnTo>
                <a:lnTo>
                  <a:pt x="771220" y="125861"/>
                </a:lnTo>
                <a:cubicBezTo>
                  <a:pt x="773910" y="108703"/>
                  <a:pt x="776220" y="91492"/>
                  <a:pt x="777143" y="74129"/>
                </a:cubicBezTo>
                <a:close/>
                <a:moveTo>
                  <a:pt x="313353" y="0"/>
                </a:moveTo>
                <a:lnTo>
                  <a:pt x="777461" y="0"/>
                </a:lnTo>
                <a:lnTo>
                  <a:pt x="774743" y="21486"/>
                </a:lnTo>
                <a:lnTo>
                  <a:pt x="777461" y="1"/>
                </a:lnTo>
                <a:lnTo>
                  <a:pt x="4543953" y="2"/>
                </a:lnTo>
                <a:lnTo>
                  <a:pt x="4543953" y="6858002"/>
                </a:lnTo>
                <a:lnTo>
                  <a:pt x="284400" y="6858002"/>
                </a:lnTo>
                <a:lnTo>
                  <a:pt x="284400" y="6858001"/>
                </a:lnTo>
                <a:lnTo>
                  <a:pt x="284400" y="6858001"/>
                </a:lnTo>
                <a:lnTo>
                  <a:pt x="278237" y="6812064"/>
                </a:lnTo>
                <a:lnTo>
                  <a:pt x="283011" y="6776800"/>
                </a:lnTo>
                <a:cubicBezTo>
                  <a:pt x="286107" y="6765164"/>
                  <a:pt x="290857" y="6753698"/>
                  <a:pt x="297715" y="6742553"/>
                </a:cubicBezTo>
                <a:cubicBezTo>
                  <a:pt x="306003" y="6729219"/>
                  <a:pt x="311147" y="6716169"/>
                  <a:pt x="311551" y="6702977"/>
                </a:cubicBezTo>
                <a:lnTo>
                  <a:pt x="311551" y="6702976"/>
                </a:lnTo>
                <a:lnTo>
                  <a:pt x="311551" y="6702976"/>
                </a:lnTo>
                <a:cubicBezTo>
                  <a:pt x="311956" y="6689783"/>
                  <a:pt x="307622" y="6676448"/>
                  <a:pt x="296953" y="6662541"/>
                </a:cubicBezTo>
                <a:cubicBezTo>
                  <a:pt x="293286" y="6657825"/>
                  <a:pt x="290989" y="6651967"/>
                  <a:pt x="289870" y="6645552"/>
                </a:cubicBezTo>
                <a:lnTo>
                  <a:pt x="289858" y="6625225"/>
                </a:lnTo>
                <a:lnTo>
                  <a:pt x="306480" y="6588626"/>
                </a:lnTo>
                <a:cubicBezTo>
                  <a:pt x="312576" y="6582147"/>
                  <a:pt x="318672" y="6575479"/>
                  <a:pt x="328959" y="6564621"/>
                </a:cubicBezTo>
                <a:lnTo>
                  <a:pt x="328959" y="6564620"/>
                </a:lnTo>
                <a:lnTo>
                  <a:pt x="306480" y="6588625"/>
                </a:lnTo>
                <a:cubicBezTo>
                  <a:pt x="298003" y="6597578"/>
                  <a:pt x="291954" y="6611342"/>
                  <a:pt x="289858" y="6625224"/>
                </a:cubicBezTo>
                <a:lnTo>
                  <a:pt x="289858" y="6625225"/>
                </a:lnTo>
                <a:lnTo>
                  <a:pt x="289858" y="6625225"/>
                </a:lnTo>
                <a:cubicBezTo>
                  <a:pt x="287762" y="6639108"/>
                  <a:pt x="289619" y="6653111"/>
                  <a:pt x="296953" y="6662542"/>
                </a:cubicBezTo>
                <a:cubicBezTo>
                  <a:pt x="302288" y="6669496"/>
                  <a:pt x="306038" y="6676306"/>
                  <a:pt x="308405" y="6683027"/>
                </a:cubicBezTo>
                <a:lnTo>
                  <a:pt x="311551" y="6702976"/>
                </a:lnTo>
                <a:lnTo>
                  <a:pt x="297715" y="6742552"/>
                </a:lnTo>
                <a:cubicBezTo>
                  <a:pt x="283999" y="6764841"/>
                  <a:pt x="278713" y="6788417"/>
                  <a:pt x="278237" y="6812063"/>
                </a:cubicBezTo>
                <a:lnTo>
                  <a:pt x="278237" y="6812064"/>
                </a:lnTo>
                <a:lnTo>
                  <a:pt x="278237" y="6812064"/>
                </a:lnTo>
                <a:lnTo>
                  <a:pt x="284400" y="6858001"/>
                </a:lnTo>
                <a:lnTo>
                  <a:pt x="112147" y="6858001"/>
                </a:lnTo>
                <a:lnTo>
                  <a:pt x="102447" y="6815516"/>
                </a:lnTo>
                <a:cubicBezTo>
                  <a:pt x="96923" y="6793035"/>
                  <a:pt x="87016" y="6771319"/>
                  <a:pt x="83396" y="6748458"/>
                </a:cubicBezTo>
                <a:cubicBezTo>
                  <a:pt x="74824" y="6694164"/>
                  <a:pt x="68728" y="6639488"/>
                  <a:pt x="61870" y="6584812"/>
                </a:cubicBezTo>
                <a:cubicBezTo>
                  <a:pt x="54821" y="6528424"/>
                  <a:pt x="47391" y="6472225"/>
                  <a:pt x="41105" y="6415833"/>
                </a:cubicBezTo>
                <a:cubicBezTo>
                  <a:pt x="37865" y="6384972"/>
                  <a:pt x="37295" y="6353919"/>
                  <a:pt x="34247" y="6323058"/>
                </a:cubicBezTo>
                <a:cubicBezTo>
                  <a:pt x="31579" y="6296005"/>
                  <a:pt x="26626" y="6269144"/>
                  <a:pt x="23386" y="6242093"/>
                </a:cubicBezTo>
                <a:cubicBezTo>
                  <a:pt x="20720" y="6218660"/>
                  <a:pt x="19196" y="6195037"/>
                  <a:pt x="16528" y="6171605"/>
                </a:cubicBezTo>
                <a:cubicBezTo>
                  <a:pt x="12148" y="6134075"/>
                  <a:pt x="7194" y="6096736"/>
                  <a:pt x="2622" y="6059397"/>
                </a:cubicBezTo>
                <a:lnTo>
                  <a:pt x="0" y="6041769"/>
                </a:lnTo>
                <a:lnTo>
                  <a:pt x="0" y="6000937"/>
                </a:lnTo>
                <a:lnTo>
                  <a:pt x="3670" y="5957595"/>
                </a:lnTo>
                <a:lnTo>
                  <a:pt x="0" y="5912511"/>
                </a:lnTo>
                <a:lnTo>
                  <a:pt x="0" y="5886401"/>
                </a:lnTo>
                <a:lnTo>
                  <a:pt x="1098" y="5864318"/>
                </a:lnTo>
                <a:cubicBezTo>
                  <a:pt x="7576" y="5839361"/>
                  <a:pt x="16720" y="5815169"/>
                  <a:pt x="24720" y="5790592"/>
                </a:cubicBezTo>
                <a:cubicBezTo>
                  <a:pt x="25672" y="5787924"/>
                  <a:pt x="25864" y="5784686"/>
                  <a:pt x="26434" y="5781830"/>
                </a:cubicBezTo>
                <a:cubicBezTo>
                  <a:pt x="29675" y="5765635"/>
                  <a:pt x="32913" y="5749634"/>
                  <a:pt x="35771" y="5733440"/>
                </a:cubicBezTo>
                <a:cubicBezTo>
                  <a:pt x="37295" y="5724678"/>
                  <a:pt x="37485" y="5715723"/>
                  <a:pt x="38819" y="5706959"/>
                </a:cubicBezTo>
                <a:cubicBezTo>
                  <a:pt x="44153" y="5673050"/>
                  <a:pt x="35199" y="5635711"/>
                  <a:pt x="58250" y="5606372"/>
                </a:cubicBezTo>
                <a:cubicBezTo>
                  <a:pt x="73110" y="5587321"/>
                  <a:pt x="69680" y="5568842"/>
                  <a:pt x="67394" y="5548460"/>
                </a:cubicBezTo>
                <a:cubicBezTo>
                  <a:pt x="65680" y="5533027"/>
                  <a:pt x="66252" y="5517215"/>
                  <a:pt x="66060" y="5501594"/>
                </a:cubicBezTo>
                <a:cubicBezTo>
                  <a:pt x="65490" y="5474161"/>
                  <a:pt x="65298" y="5446728"/>
                  <a:pt x="64346" y="5419295"/>
                </a:cubicBezTo>
                <a:cubicBezTo>
                  <a:pt x="63966" y="5410531"/>
                  <a:pt x="59202" y="5401579"/>
                  <a:pt x="59964" y="5393005"/>
                </a:cubicBezTo>
                <a:cubicBezTo>
                  <a:pt x="63584" y="5353379"/>
                  <a:pt x="69300" y="5313754"/>
                  <a:pt x="72538" y="5274129"/>
                </a:cubicBezTo>
                <a:cubicBezTo>
                  <a:pt x="74442" y="5251650"/>
                  <a:pt x="70824" y="5228597"/>
                  <a:pt x="73490" y="5206308"/>
                </a:cubicBezTo>
                <a:cubicBezTo>
                  <a:pt x="76538" y="5180591"/>
                  <a:pt x="84348" y="5155445"/>
                  <a:pt x="89113" y="5129916"/>
                </a:cubicBezTo>
                <a:cubicBezTo>
                  <a:pt x="90445" y="5122867"/>
                  <a:pt x="88731" y="5115057"/>
                  <a:pt x="88351" y="5107627"/>
                </a:cubicBezTo>
                <a:cubicBezTo>
                  <a:pt x="87968" y="5099245"/>
                  <a:pt x="87206" y="5091052"/>
                  <a:pt x="87016" y="5082670"/>
                </a:cubicBezTo>
                <a:cubicBezTo>
                  <a:pt x="86634" y="5057141"/>
                  <a:pt x="87206" y="5031614"/>
                  <a:pt x="85872" y="5006086"/>
                </a:cubicBezTo>
                <a:cubicBezTo>
                  <a:pt x="85110" y="4990465"/>
                  <a:pt x="77300" y="4974082"/>
                  <a:pt x="80158" y="4959602"/>
                </a:cubicBezTo>
                <a:cubicBezTo>
                  <a:pt x="85682" y="4930075"/>
                  <a:pt x="73300" y="4900546"/>
                  <a:pt x="83586" y="4871019"/>
                </a:cubicBezTo>
                <a:cubicBezTo>
                  <a:pt x="86634" y="4861873"/>
                  <a:pt x="79014" y="4849300"/>
                  <a:pt x="78634" y="4838250"/>
                </a:cubicBezTo>
                <a:cubicBezTo>
                  <a:pt x="77682" y="4810627"/>
                  <a:pt x="77872" y="4783004"/>
                  <a:pt x="78062" y="4755381"/>
                </a:cubicBezTo>
                <a:cubicBezTo>
                  <a:pt x="78252" y="4730614"/>
                  <a:pt x="75586" y="4704895"/>
                  <a:pt x="80920" y="4681083"/>
                </a:cubicBezTo>
                <a:cubicBezTo>
                  <a:pt x="86634" y="4656126"/>
                  <a:pt x="85872" y="4633647"/>
                  <a:pt x="79396" y="4609452"/>
                </a:cubicBezTo>
                <a:cubicBezTo>
                  <a:pt x="75014" y="4592878"/>
                  <a:pt x="74442" y="4575351"/>
                  <a:pt x="73110" y="4558207"/>
                </a:cubicBezTo>
                <a:cubicBezTo>
                  <a:pt x="71586" y="4539728"/>
                  <a:pt x="75586" y="4519343"/>
                  <a:pt x="69300" y="4502579"/>
                </a:cubicBezTo>
                <a:cubicBezTo>
                  <a:pt x="50629" y="4452665"/>
                  <a:pt x="46629" y="4401419"/>
                  <a:pt x="46629" y="4349222"/>
                </a:cubicBezTo>
                <a:cubicBezTo>
                  <a:pt x="46629" y="4339695"/>
                  <a:pt x="49295" y="4329979"/>
                  <a:pt x="52153" y="4320837"/>
                </a:cubicBezTo>
                <a:cubicBezTo>
                  <a:pt x="69300" y="4267493"/>
                  <a:pt x="67776" y="4213961"/>
                  <a:pt x="57297" y="4159667"/>
                </a:cubicBezTo>
                <a:cubicBezTo>
                  <a:pt x="55011" y="4148427"/>
                  <a:pt x="54629" y="4135854"/>
                  <a:pt x="56915" y="4124614"/>
                </a:cubicBezTo>
                <a:cubicBezTo>
                  <a:pt x="63584" y="4092989"/>
                  <a:pt x="74634" y="4062318"/>
                  <a:pt x="79396" y="4030503"/>
                </a:cubicBezTo>
                <a:cubicBezTo>
                  <a:pt x="87206" y="3977925"/>
                  <a:pt x="60918" y="3932394"/>
                  <a:pt x="43771" y="3885338"/>
                </a:cubicBezTo>
                <a:cubicBezTo>
                  <a:pt x="31627" y="3851761"/>
                  <a:pt x="8016" y="3821935"/>
                  <a:pt x="426" y="3786777"/>
                </a:cubicBezTo>
                <a:lnTo>
                  <a:pt x="0" y="3773897"/>
                </a:lnTo>
                <a:lnTo>
                  <a:pt x="0" y="3393882"/>
                </a:lnTo>
                <a:lnTo>
                  <a:pt x="11838" y="3359516"/>
                </a:lnTo>
                <a:cubicBezTo>
                  <a:pt x="14434" y="3346205"/>
                  <a:pt x="14910" y="3332774"/>
                  <a:pt x="12910" y="3318771"/>
                </a:cubicBezTo>
                <a:cubicBezTo>
                  <a:pt x="12243" y="3314104"/>
                  <a:pt x="9909" y="3308770"/>
                  <a:pt x="6718" y="3304079"/>
                </a:cubicBezTo>
                <a:lnTo>
                  <a:pt x="0" y="3297657"/>
                </a:lnTo>
                <a:lnTo>
                  <a:pt x="0" y="3207867"/>
                </a:lnTo>
                <a:lnTo>
                  <a:pt x="15553" y="3186771"/>
                </a:lnTo>
                <a:cubicBezTo>
                  <a:pt x="28483" y="3162329"/>
                  <a:pt x="30484" y="3134647"/>
                  <a:pt x="36341" y="3107500"/>
                </a:cubicBezTo>
                <a:cubicBezTo>
                  <a:pt x="41105" y="3085403"/>
                  <a:pt x="41295" y="3064827"/>
                  <a:pt x="38057" y="3042728"/>
                </a:cubicBezTo>
                <a:cubicBezTo>
                  <a:pt x="30817" y="2994722"/>
                  <a:pt x="41105" y="2948047"/>
                  <a:pt x="54249" y="2901943"/>
                </a:cubicBezTo>
                <a:cubicBezTo>
                  <a:pt x="63012" y="2871462"/>
                  <a:pt x="68346" y="2840219"/>
                  <a:pt x="77300" y="2809930"/>
                </a:cubicBezTo>
                <a:cubicBezTo>
                  <a:pt x="84158" y="2787259"/>
                  <a:pt x="92351" y="2764590"/>
                  <a:pt x="103399" y="2743826"/>
                </a:cubicBezTo>
                <a:cubicBezTo>
                  <a:pt x="119594" y="2713723"/>
                  <a:pt x="143978" y="2687436"/>
                  <a:pt x="137500" y="2649143"/>
                </a:cubicBezTo>
                <a:cubicBezTo>
                  <a:pt x="131786" y="2615421"/>
                  <a:pt x="143786" y="2584942"/>
                  <a:pt x="155217" y="2554079"/>
                </a:cubicBezTo>
                <a:cubicBezTo>
                  <a:pt x="163599" y="2531409"/>
                  <a:pt x="172173" y="2508742"/>
                  <a:pt x="177507" y="2485307"/>
                </a:cubicBezTo>
                <a:cubicBezTo>
                  <a:pt x="183794" y="2457492"/>
                  <a:pt x="181126" y="2426059"/>
                  <a:pt x="192748" y="2401292"/>
                </a:cubicBezTo>
                <a:cubicBezTo>
                  <a:pt x="204940" y="2375383"/>
                  <a:pt x="196748" y="2353859"/>
                  <a:pt x="193318" y="2330806"/>
                </a:cubicBezTo>
                <a:cubicBezTo>
                  <a:pt x="187984" y="2294039"/>
                  <a:pt x="178077" y="2257459"/>
                  <a:pt x="190652" y="2220312"/>
                </a:cubicBezTo>
                <a:cubicBezTo>
                  <a:pt x="205892" y="2175163"/>
                  <a:pt x="222275" y="2130393"/>
                  <a:pt x="236753" y="2085054"/>
                </a:cubicBezTo>
                <a:cubicBezTo>
                  <a:pt x="242280" y="2067525"/>
                  <a:pt x="244566" y="2048668"/>
                  <a:pt x="247042" y="2030378"/>
                </a:cubicBezTo>
                <a:cubicBezTo>
                  <a:pt x="249138" y="2013043"/>
                  <a:pt x="243804" y="1992279"/>
                  <a:pt x="251804" y="1978940"/>
                </a:cubicBezTo>
                <a:cubicBezTo>
                  <a:pt x="272379" y="1944649"/>
                  <a:pt x="282475" y="1909408"/>
                  <a:pt x="282475" y="1869780"/>
                </a:cubicBezTo>
                <a:cubicBezTo>
                  <a:pt x="282475" y="1854920"/>
                  <a:pt x="291049" y="1840441"/>
                  <a:pt x="292573" y="1825393"/>
                </a:cubicBezTo>
                <a:cubicBezTo>
                  <a:pt x="294477" y="1804816"/>
                  <a:pt x="299622" y="1781194"/>
                  <a:pt x="292381" y="1763287"/>
                </a:cubicBezTo>
                <a:cubicBezTo>
                  <a:pt x="275237" y="1721185"/>
                  <a:pt x="289525" y="1687086"/>
                  <a:pt x="306480" y="1650317"/>
                </a:cubicBezTo>
                <a:cubicBezTo>
                  <a:pt x="323244" y="1614120"/>
                  <a:pt x="336579" y="1576019"/>
                  <a:pt x="347629" y="1537537"/>
                </a:cubicBezTo>
                <a:cubicBezTo>
                  <a:pt x="351629" y="1523059"/>
                  <a:pt x="344961" y="1505724"/>
                  <a:pt x="343629" y="1489720"/>
                </a:cubicBezTo>
                <a:cubicBezTo>
                  <a:pt x="343247" y="1484004"/>
                  <a:pt x="342675" y="1477717"/>
                  <a:pt x="344581" y="1472575"/>
                </a:cubicBezTo>
                <a:cubicBezTo>
                  <a:pt x="362870" y="1422854"/>
                  <a:pt x="376776" y="1372368"/>
                  <a:pt x="367252" y="1318456"/>
                </a:cubicBezTo>
                <a:cubicBezTo>
                  <a:pt x="366298" y="1313504"/>
                  <a:pt x="368394" y="1307978"/>
                  <a:pt x="369728" y="1303024"/>
                </a:cubicBezTo>
                <a:cubicBezTo>
                  <a:pt x="376586" y="1278829"/>
                  <a:pt x="387444" y="1255206"/>
                  <a:pt x="389921" y="1230633"/>
                </a:cubicBezTo>
                <a:cubicBezTo>
                  <a:pt x="396017" y="1170051"/>
                  <a:pt x="398495" y="1109091"/>
                  <a:pt x="402495" y="1048125"/>
                </a:cubicBezTo>
                <a:cubicBezTo>
                  <a:pt x="402685" y="1044315"/>
                  <a:pt x="402685" y="1040315"/>
                  <a:pt x="404019" y="1036887"/>
                </a:cubicBezTo>
                <a:cubicBezTo>
                  <a:pt x="412211" y="1014406"/>
                  <a:pt x="409543" y="994785"/>
                  <a:pt x="393923" y="975733"/>
                </a:cubicBezTo>
                <a:cubicBezTo>
                  <a:pt x="387064" y="967350"/>
                  <a:pt x="383444" y="955920"/>
                  <a:pt x="379634" y="945444"/>
                </a:cubicBezTo>
                <a:cubicBezTo>
                  <a:pt x="373918" y="930011"/>
                  <a:pt x="368394" y="914200"/>
                  <a:pt x="364774" y="898198"/>
                </a:cubicBezTo>
                <a:cubicBezTo>
                  <a:pt x="361346" y="882384"/>
                  <a:pt x="356583" y="865430"/>
                  <a:pt x="359250" y="850189"/>
                </a:cubicBezTo>
                <a:cubicBezTo>
                  <a:pt x="364012" y="822756"/>
                  <a:pt x="374680" y="796655"/>
                  <a:pt x="381730" y="769605"/>
                </a:cubicBezTo>
                <a:cubicBezTo>
                  <a:pt x="384206" y="760270"/>
                  <a:pt x="383824" y="749982"/>
                  <a:pt x="384016" y="740268"/>
                </a:cubicBezTo>
                <a:cubicBezTo>
                  <a:pt x="384586" y="717977"/>
                  <a:pt x="379062" y="695116"/>
                  <a:pt x="394875" y="674923"/>
                </a:cubicBezTo>
                <a:cubicBezTo>
                  <a:pt x="409733" y="656255"/>
                  <a:pt x="405353" y="637392"/>
                  <a:pt x="394113" y="617772"/>
                </a:cubicBezTo>
                <a:cubicBezTo>
                  <a:pt x="386110" y="603673"/>
                  <a:pt x="379824" y="587672"/>
                  <a:pt x="376776" y="571860"/>
                </a:cubicBezTo>
                <a:cubicBezTo>
                  <a:pt x="372586" y="550141"/>
                  <a:pt x="370870" y="528615"/>
                  <a:pt x="373348" y="505182"/>
                </a:cubicBezTo>
                <a:cubicBezTo>
                  <a:pt x="375062" y="488607"/>
                  <a:pt x="375824" y="475081"/>
                  <a:pt x="385920" y="462126"/>
                </a:cubicBezTo>
                <a:cubicBezTo>
                  <a:pt x="387444" y="460032"/>
                  <a:pt x="387826" y="456222"/>
                  <a:pt x="387634" y="453364"/>
                </a:cubicBezTo>
                <a:cubicBezTo>
                  <a:pt x="384396" y="415835"/>
                  <a:pt x="386110" y="378686"/>
                  <a:pt x="388399" y="340774"/>
                </a:cubicBezTo>
                <a:cubicBezTo>
                  <a:pt x="391445" y="292579"/>
                  <a:pt x="382492" y="241901"/>
                  <a:pt x="350487" y="200182"/>
                </a:cubicBezTo>
                <a:cubicBezTo>
                  <a:pt x="345723" y="194085"/>
                  <a:pt x="343629" y="184941"/>
                  <a:pt x="342485" y="176939"/>
                </a:cubicBezTo>
                <a:cubicBezTo>
                  <a:pt x="337533" y="139219"/>
                  <a:pt x="334103" y="101308"/>
                  <a:pt x="328579" y="63587"/>
                </a:cubicBezTo>
                <a:cubicBezTo>
                  <a:pt x="325530" y="43012"/>
                  <a:pt x="322862" y="21486"/>
                  <a:pt x="314480" y="2817"/>
                </a:cubicBezTo>
                <a:close/>
              </a:path>
            </a:pathLst>
          </a:custGeom>
          <a:effectLst>
            <a:outerShdw blurRad="381000" dist="152400" dir="10800000" algn="r" rotWithShape="0">
              <a:prstClr val="black">
                <a:alpha val="10000"/>
              </a:prstClr>
            </a:outerShdw>
          </a:effectLst>
        </p:spPr>
      </p:pic>
    </p:spTree>
    <p:extLst>
      <p:ext uri="{BB962C8B-B14F-4D97-AF65-F5344CB8AC3E}">
        <p14:creationId xmlns:p14="http://schemas.microsoft.com/office/powerpoint/2010/main" val="2885104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4" name="TextBox 1">
            <a:extLst>
              <a:ext uri="{FF2B5EF4-FFF2-40B4-BE49-F238E27FC236}">
                <a16:creationId xmlns:a16="http://schemas.microsoft.com/office/drawing/2014/main" id="{82BB8AD6-62C5-7BC3-B93C-323AEB30A6FA}"/>
              </a:ext>
            </a:extLst>
          </p:cNvPr>
          <p:cNvSpPr txBox="1"/>
          <p:nvPr/>
        </p:nvSpPr>
        <p:spPr>
          <a:xfrm>
            <a:off x="-11502" y="6340735"/>
            <a:ext cx="12244396"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dirty="0">
                <a:solidFill>
                  <a:schemeClr val="bg1"/>
                </a:solidFill>
                <a:cs typeface="Calibri"/>
              </a:rPr>
              <a:t>Thoughts and Prayers 4th – 8th March</a:t>
            </a:r>
            <a:endParaRPr lang="en-US" dirty="0">
              <a:solidFill>
                <a:schemeClr val="bg1"/>
              </a:solidFill>
              <a:cs typeface="Calibri"/>
            </a:endParaRPr>
          </a:p>
        </p:txBody>
      </p:sp>
      <p:sp>
        <p:nvSpPr>
          <p:cNvPr id="5" name="TextBox 2">
            <a:extLst>
              <a:ext uri="{FF2B5EF4-FFF2-40B4-BE49-F238E27FC236}">
                <a16:creationId xmlns:a16="http://schemas.microsoft.com/office/drawing/2014/main" id="{FB8D076D-75A0-D400-8DDA-92517EBF1A92}"/>
              </a:ext>
            </a:extLst>
          </p:cNvPr>
          <p:cNvSpPr txBox="1"/>
          <p:nvPr/>
        </p:nvSpPr>
        <p:spPr>
          <a:xfrm>
            <a:off x="1348091" y="-97122"/>
            <a:ext cx="9022320" cy="646331"/>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3600" b="1" dirty="0">
                <a:solidFill>
                  <a:schemeClr val="bg1"/>
                </a:solidFill>
              </a:rPr>
              <a:t>Theme of the week: Rules</a:t>
            </a:r>
            <a:endParaRPr lang="en-US" dirty="0">
              <a:solidFill>
                <a:schemeClr val="bg1"/>
              </a:solidFill>
              <a:cs typeface="Calibri"/>
            </a:endParaRPr>
          </a:p>
        </p:txBody>
      </p:sp>
      <p:pic>
        <p:nvPicPr>
          <p:cNvPr id="3" name="Picture 2" descr="Importance Of School Rules Regulations [3 Reasons] IMPOFF, 58% OFF">
            <a:extLst>
              <a:ext uri="{FF2B5EF4-FFF2-40B4-BE49-F238E27FC236}">
                <a16:creationId xmlns:a16="http://schemas.microsoft.com/office/drawing/2014/main" id="{2D280FAE-B9E9-F32B-827C-F305E782266A}"/>
              </a:ext>
            </a:extLst>
          </p:cNvPr>
          <p:cNvPicPr>
            <a:picLocks noChangeAspect="1"/>
          </p:cNvPicPr>
          <p:nvPr/>
        </p:nvPicPr>
        <p:blipFill>
          <a:blip r:embed="rId2"/>
          <a:stretch>
            <a:fillRect/>
          </a:stretch>
        </p:blipFill>
        <p:spPr>
          <a:xfrm>
            <a:off x="-3672" y="554599"/>
            <a:ext cx="12199343" cy="5776342"/>
          </a:xfrm>
          <a:prstGeom prst="rect">
            <a:avLst/>
          </a:prstGeom>
        </p:spPr>
      </p:pic>
    </p:spTree>
    <p:extLst>
      <p:ext uri="{BB962C8B-B14F-4D97-AF65-F5344CB8AC3E}">
        <p14:creationId xmlns:p14="http://schemas.microsoft.com/office/powerpoint/2010/main" val="17883227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DB8C7B"/>
        </a:solidFill>
        <a:effectLst/>
      </p:bgPr>
    </p:bg>
    <p:spTree>
      <p:nvGrpSpPr>
        <p:cNvPr id="1" name=""/>
        <p:cNvGrpSpPr/>
        <p:nvPr/>
      </p:nvGrpSpPr>
      <p:grpSpPr>
        <a:xfrm>
          <a:off x="0" y="0"/>
          <a:ext cx="0" cy="0"/>
          <a:chOff x="0" y="0"/>
          <a:chExt cx="0" cy="0"/>
        </a:xfrm>
      </p:grpSpPr>
      <p:pic>
        <p:nvPicPr>
          <p:cNvPr id="2" name="Picture 1" descr="A group of women with their hands on their hips&#10;&#10;Description automatically generated">
            <a:extLst>
              <a:ext uri="{FF2B5EF4-FFF2-40B4-BE49-F238E27FC236}">
                <a16:creationId xmlns:a16="http://schemas.microsoft.com/office/drawing/2014/main" id="{71681F6A-BAB8-CB7F-B81E-D3ADE541DC13}"/>
              </a:ext>
            </a:extLst>
          </p:cNvPr>
          <p:cNvPicPr>
            <a:picLocks noChangeAspect="1"/>
          </p:cNvPicPr>
          <p:nvPr/>
        </p:nvPicPr>
        <p:blipFill>
          <a:blip r:embed="rId2"/>
          <a:stretch>
            <a:fillRect/>
          </a:stretch>
        </p:blipFill>
        <p:spPr>
          <a:xfrm>
            <a:off x="7272239" y="42191"/>
            <a:ext cx="4809993" cy="3206215"/>
          </a:xfrm>
          <a:prstGeom prst="rect">
            <a:avLst/>
          </a:prstGeom>
        </p:spPr>
      </p:pic>
      <p:sp>
        <p:nvSpPr>
          <p:cNvPr id="4" name="TextBox 3">
            <a:extLst>
              <a:ext uri="{FF2B5EF4-FFF2-40B4-BE49-F238E27FC236}">
                <a16:creationId xmlns:a16="http://schemas.microsoft.com/office/drawing/2014/main" id="{141B9A80-BA32-9B52-9534-6A0451A7B8AD}"/>
              </a:ext>
            </a:extLst>
          </p:cNvPr>
          <p:cNvSpPr txBox="1"/>
          <p:nvPr/>
        </p:nvSpPr>
        <p:spPr>
          <a:xfrm>
            <a:off x="124857" y="1033749"/>
            <a:ext cx="6975512" cy="56323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International Women's Day (IWD) is celebrated annually on March 8th to </a:t>
            </a:r>
            <a:r>
              <a:rPr lang="en-US" dirty="0" err="1"/>
              <a:t>honour</a:t>
            </a:r>
            <a:r>
              <a:rPr lang="en-US" dirty="0"/>
              <a:t> the achievements and contributions of women globally and to advocate for gender equality. It is a day to recognize the social, economic, cultural, and political achievements of women, while also acknowledging the ongoing struggles for gender equality and women's rights.</a:t>
            </a:r>
          </a:p>
          <a:p>
            <a:endParaRPr lang="en-US"/>
          </a:p>
          <a:p>
            <a:r>
              <a:rPr lang="en-US" dirty="0"/>
              <a:t>International Women's Day celebrates rebels and rule breakers by highlighting the courageous actions of women throughout history who have challenged societal norms, broken barriers, and fought against injustice and oppression. These rebels and rule breakers include activists, suffragettes, feminists, and trailblazers who have made significant strides in advancing women's rights and creating positive change.</a:t>
            </a:r>
            <a:endParaRPr lang="en-US" dirty="0">
              <a:ea typeface="Calibri"/>
              <a:cs typeface="Calibri"/>
            </a:endParaRPr>
          </a:p>
          <a:p>
            <a:endParaRPr lang="en-US"/>
          </a:p>
          <a:p>
            <a:r>
              <a:rPr lang="en-US" dirty="0"/>
              <a:t>Throughout history, women have defied restrictive social norms, discriminatory laws, and oppressive systems to assert their rights and demand equality. From suffragettes fighting for the right to vote to contemporary activists advocating for reproductive rights, LGBTQ+ rights, and racial justice, women have continuously pushed boundaries and challenged unjust rules to create a more inclusive and equitable society.</a:t>
            </a:r>
            <a:endParaRPr lang="en-US" dirty="0">
              <a:cs typeface="Calibri"/>
            </a:endParaRPr>
          </a:p>
        </p:txBody>
      </p:sp>
      <p:pic>
        <p:nvPicPr>
          <p:cNvPr id="5" name="Picture 4" descr="Continuing the International Women's Day conversation beyond a date in  March - Elite Business Magazine">
            <a:extLst>
              <a:ext uri="{FF2B5EF4-FFF2-40B4-BE49-F238E27FC236}">
                <a16:creationId xmlns:a16="http://schemas.microsoft.com/office/drawing/2014/main" id="{E8AF7D41-2E33-0F13-745D-A5F617AB54BF}"/>
              </a:ext>
            </a:extLst>
          </p:cNvPr>
          <p:cNvPicPr>
            <a:picLocks noChangeAspect="1"/>
          </p:cNvPicPr>
          <p:nvPr/>
        </p:nvPicPr>
        <p:blipFill>
          <a:blip r:embed="rId3"/>
          <a:stretch>
            <a:fillRect/>
          </a:stretch>
        </p:blipFill>
        <p:spPr>
          <a:xfrm>
            <a:off x="7276641" y="3294517"/>
            <a:ext cx="4818042" cy="3372048"/>
          </a:xfrm>
          <a:prstGeom prst="rect">
            <a:avLst/>
          </a:prstGeom>
        </p:spPr>
      </p:pic>
      <p:sp>
        <p:nvSpPr>
          <p:cNvPr id="6" name="TextBox 5">
            <a:extLst>
              <a:ext uri="{FF2B5EF4-FFF2-40B4-BE49-F238E27FC236}">
                <a16:creationId xmlns:a16="http://schemas.microsoft.com/office/drawing/2014/main" id="{29CB7AB0-930B-F76A-DDE8-2D1026B27493}"/>
              </a:ext>
            </a:extLst>
          </p:cNvPr>
          <p:cNvSpPr txBox="1"/>
          <p:nvPr/>
        </p:nvSpPr>
        <p:spPr>
          <a:xfrm>
            <a:off x="189147" y="277558"/>
            <a:ext cx="6847561"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a:latin typeface="Modern Love Caps"/>
                <a:cs typeface="Calibri"/>
              </a:rPr>
              <a:t>rule breakers and rebels </a:t>
            </a:r>
          </a:p>
        </p:txBody>
      </p:sp>
    </p:spTree>
    <p:extLst>
      <p:ext uri="{BB962C8B-B14F-4D97-AF65-F5344CB8AC3E}">
        <p14:creationId xmlns:p14="http://schemas.microsoft.com/office/powerpoint/2010/main" val="22470900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8" name="Picture 4" descr="Image preview">
            <a:extLst>
              <a:ext uri="{FF2B5EF4-FFF2-40B4-BE49-F238E27FC236}">
                <a16:creationId xmlns:a16="http://schemas.microsoft.com/office/drawing/2014/main" id="{D1706A84-81A2-45FB-A908-7987E0F28265}"/>
              </a:ext>
            </a:extLst>
          </p:cNvPr>
          <p:cNvPicPr>
            <a:picLocks noChangeAspect="1" noChangeArrowheads="1"/>
          </p:cNvPicPr>
          <p:nvPr/>
        </p:nvPicPr>
        <p:blipFill rotWithShape="1">
          <a:blip r:embed="rId2">
            <a:alphaModFix amt="40000"/>
            <a:extLst>
              <a:ext uri="{28A0092B-C50C-407E-A947-70E740481C1C}">
                <a14:useLocalDpi xmlns:a14="http://schemas.microsoft.com/office/drawing/2010/main" val="0"/>
              </a:ext>
            </a:extLst>
          </a:blip>
          <a:srcRect t="6981" b="38847"/>
          <a:stretch/>
        </p:blipFill>
        <p:spPr bwMode="auto">
          <a:xfrm>
            <a:off x="20" y="10"/>
            <a:ext cx="8450297"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E1C7F65-56A5-429D-8395-045267966A57}"/>
              </a:ext>
            </a:extLst>
          </p:cNvPr>
          <p:cNvSpPr txBox="1"/>
          <p:nvPr/>
        </p:nvSpPr>
        <p:spPr>
          <a:xfrm>
            <a:off x="838201" y="365125"/>
            <a:ext cx="5251316" cy="1627636"/>
          </a:xfrm>
          <a:prstGeom prst="rect">
            <a:avLst/>
          </a:prstGeom>
        </p:spPr>
        <p:txBody>
          <a:bodyPr vert="horz" lIns="91440" tIns="45720" rIns="91440" bIns="45720" rtlCol="0" anchor="ctr">
            <a:normAutofit/>
          </a:bodyPr>
          <a:lstStyle/>
          <a:p>
            <a:pPr marL="0" marR="0" lvl="0" indent="0" fontAlgn="auto">
              <a:lnSpc>
                <a:spcPct val="90000"/>
              </a:lnSpc>
              <a:spcBef>
                <a:spcPct val="0"/>
              </a:spcBef>
              <a:spcAft>
                <a:spcPts val="600"/>
              </a:spcAft>
              <a:buClrTx/>
              <a:buSzTx/>
              <a:tabLst/>
              <a:defRPr/>
            </a:pPr>
            <a:r>
              <a:rPr kumimoji="0" lang="en-US" sz="4100" b="0" i="0" u="none" strike="noStrike" kern="1200" cap="none" spc="0" normalizeH="0" baseline="0" noProof="0">
                <a:ln>
                  <a:noFill/>
                </a:ln>
                <a:solidFill>
                  <a:srgbClr val="000000"/>
                </a:solidFill>
                <a:effectLst/>
                <a:uLnTx/>
                <a:uFillTx/>
                <a:latin typeface="+mj-lt"/>
                <a:ea typeface="+mj-ea"/>
                <a:cs typeface="+mj-cs"/>
              </a:rPr>
              <a:t>MORNING PRAYER IN THE CHAPEL THIS WEEK</a:t>
            </a:r>
          </a:p>
        </p:txBody>
      </p:sp>
      <p:sp>
        <p:nvSpPr>
          <p:cNvPr id="5" name="TextBox 4">
            <a:extLst>
              <a:ext uri="{FF2B5EF4-FFF2-40B4-BE49-F238E27FC236}">
                <a16:creationId xmlns:a16="http://schemas.microsoft.com/office/drawing/2014/main" id="{2F8C1B45-F92A-4EC4-87B2-24D3E3F04645}"/>
              </a:ext>
            </a:extLst>
          </p:cNvPr>
          <p:cNvSpPr txBox="1"/>
          <p:nvPr/>
        </p:nvSpPr>
        <p:spPr>
          <a:xfrm>
            <a:off x="895709" y="2147898"/>
            <a:ext cx="6028602" cy="3957178"/>
          </a:xfrm>
          <a:prstGeom prst="rect">
            <a:avLst/>
          </a:prstGeom>
        </p:spPr>
        <p:txBody>
          <a:bodyPr vert="horz" lIns="91440" tIns="45720" rIns="91440" bIns="45720" rtlCol="0" anchor="t">
            <a:noAutofit/>
          </a:bodyPr>
          <a:lstStyle/>
          <a:p>
            <a:pPr indent="-228600">
              <a:lnSpc>
                <a:spcPct val="90000"/>
              </a:lnSpc>
              <a:spcAft>
                <a:spcPts val="600"/>
              </a:spcAft>
              <a:buFont typeface="Arial" panose="020B0604020202020204" pitchFamily="34" charset="0"/>
              <a:buChar char="•"/>
              <a:defRPr/>
            </a:pPr>
            <a:r>
              <a:rPr lang="en-US" sz="2800">
                <a:solidFill>
                  <a:srgbClr val="000000"/>
                </a:solidFill>
              </a:rPr>
              <a:t>Monday 12th February - 12T</a:t>
            </a:r>
            <a:endParaRPr lang="en-US" sz="2800">
              <a:solidFill>
                <a:srgbClr val="000000"/>
              </a:solidFill>
              <a:cs typeface="Calibri"/>
            </a:endParaRPr>
          </a:p>
          <a:p>
            <a:pPr indent="-228600">
              <a:lnSpc>
                <a:spcPct val="90000"/>
              </a:lnSpc>
              <a:spcAft>
                <a:spcPts val="600"/>
              </a:spcAft>
              <a:buFont typeface="Arial" panose="020B0604020202020204" pitchFamily="34" charset="0"/>
              <a:buChar char="•"/>
              <a:defRPr/>
            </a:pPr>
            <a:endParaRPr lang="en-US" sz="2800">
              <a:solidFill>
                <a:srgbClr val="000000"/>
              </a:solidFill>
              <a:cs typeface="Calibri"/>
            </a:endParaRPr>
          </a:p>
          <a:p>
            <a:pPr indent="-228600">
              <a:lnSpc>
                <a:spcPct val="90000"/>
              </a:lnSpc>
              <a:spcAft>
                <a:spcPts val="600"/>
              </a:spcAft>
              <a:buFont typeface="Arial" panose="020B0604020202020204" pitchFamily="34" charset="0"/>
              <a:buChar char="•"/>
              <a:defRPr/>
            </a:pPr>
            <a:r>
              <a:rPr lang="en-US" sz="2800">
                <a:solidFill>
                  <a:srgbClr val="000000"/>
                </a:solidFill>
              </a:rPr>
              <a:t>Tuesday 13th February - 12M</a:t>
            </a:r>
            <a:endParaRPr lang="en-US" sz="2800">
              <a:solidFill>
                <a:srgbClr val="000000"/>
              </a:solidFill>
              <a:cs typeface="Calibri"/>
            </a:endParaRPr>
          </a:p>
          <a:p>
            <a:pPr indent="-228600">
              <a:lnSpc>
                <a:spcPct val="90000"/>
              </a:lnSpc>
              <a:spcAft>
                <a:spcPts val="600"/>
              </a:spcAft>
              <a:buFont typeface="Arial" panose="020B0604020202020204" pitchFamily="34" charset="0"/>
              <a:buChar char="•"/>
              <a:defRPr/>
            </a:pPr>
            <a:endParaRPr lang="en-US" sz="2800">
              <a:solidFill>
                <a:srgbClr val="000000"/>
              </a:solidFill>
              <a:ea typeface="Calibri" panose="020F0502020204030204"/>
              <a:cs typeface="Calibri"/>
            </a:endParaRPr>
          </a:p>
          <a:p>
            <a:pPr indent="-228600">
              <a:lnSpc>
                <a:spcPct val="90000"/>
              </a:lnSpc>
              <a:spcAft>
                <a:spcPts val="600"/>
              </a:spcAft>
              <a:buFont typeface="Arial" panose="020B0604020202020204" pitchFamily="34" charset="0"/>
              <a:buChar char="•"/>
              <a:defRPr/>
            </a:pPr>
            <a:r>
              <a:rPr lang="en-US" sz="2800">
                <a:solidFill>
                  <a:srgbClr val="000000"/>
                </a:solidFill>
                <a:cs typeface="Calibri"/>
              </a:rPr>
              <a:t>Thursday 15th February - 12R</a:t>
            </a:r>
            <a:endParaRPr lang="en-US" sz="2800" b="0" i="0" u="none" strike="noStrike" cap="none" spc="0" normalizeH="0" baseline="0" noProof="0">
              <a:ln>
                <a:noFill/>
              </a:ln>
              <a:solidFill>
                <a:srgbClr val="000000"/>
              </a:solidFill>
              <a:effectLst/>
              <a:uLnTx/>
              <a:uFillTx/>
              <a:ea typeface="Calibri"/>
              <a:cs typeface="Calibri"/>
            </a:endParaRPr>
          </a:p>
          <a:p>
            <a:pPr>
              <a:lnSpc>
                <a:spcPct val="90000"/>
              </a:lnSpc>
              <a:spcAft>
                <a:spcPts val="600"/>
              </a:spcAft>
              <a:defRPr/>
            </a:pPr>
            <a:endParaRPr lang="en-US" sz="2800">
              <a:solidFill>
                <a:srgbClr val="000000"/>
              </a:solidFill>
              <a:ea typeface="Calibri" panose="020F0502020204030204"/>
              <a:cs typeface="Calibri" panose="020F0502020204030204"/>
            </a:endParaRPr>
          </a:p>
          <a:p>
            <a:pPr indent="-228600">
              <a:lnSpc>
                <a:spcPct val="90000"/>
              </a:lnSpc>
              <a:spcAft>
                <a:spcPts val="600"/>
              </a:spcAft>
              <a:buFont typeface="Arial" panose="020B0604020202020204" pitchFamily="34" charset="0"/>
              <a:buChar char="•"/>
              <a:defRPr/>
            </a:pPr>
            <a:r>
              <a:rPr lang="en-US" sz="2800">
                <a:solidFill>
                  <a:srgbClr val="000000"/>
                </a:solidFill>
                <a:ea typeface="Calibri" panose="020F0502020204030204"/>
                <a:cs typeface="Calibri" panose="020F0502020204030204"/>
              </a:rPr>
              <a:t>Friday 16th </a:t>
            </a:r>
            <a:r>
              <a:rPr lang="en-US" sz="2800">
                <a:solidFill>
                  <a:srgbClr val="000000"/>
                </a:solidFill>
              </a:rPr>
              <a:t>February - 12Y</a:t>
            </a:r>
            <a:endParaRPr lang="en-US" sz="2000" b="0" i="0" u="none" strike="noStrike" cap="none" spc="0" normalizeH="0" baseline="0" noProof="0">
              <a:ln>
                <a:noFill/>
              </a:ln>
              <a:solidFill>
                <a:srgbClr val="000000"/>
              </a:solidFill>
              <a:effectLst/>
              <a:uLnTx/>
              <a:uFillTx/>
              <a:ea typeface="Calibri" panose="020F0502020204030204"/>
              <a:cs typeface="Calibri" panose="020F0502020204030204"/>
            </a:endParaRPr>
          </a:p>
          <a:p>
            <a:pPr indent="-228600">
              <a:lnSpc>
                <a:spcPct val="90000"/>
              </a:lnSpc>
              <a:spcAft>
                <a:spcPts val="600"/>
              </a:spcAft>
              <a:buFont typeface="Arial" panose="020B0604020202020204" pitchFamily="34" charset="0"/>
              <a:buChar char="•"/>
              <a:defRPr/>
            </a:pPr>
            <a:endParaRPr lang="en-US" sz="2000">
              <a:solidFill>
                <a:srgbClr val="000000"/>
              </a:solidFill>
            </a:endParaRPr>
          </a:p>
        </p:txBody>
      </p:sp>
      <p:pic>
        <p:nvPicPr>
          <p:cNvPr id="1026" name="Picture 2" descr="Image preview">
            <a:extLst>
              <a:ext uri="{FF2B5EF4-FFF2-40B4-BE49-F238E27FC236}">
                <a16:creationId xmlns:a16="http://schemas.microsoft.com/office/drawing/2014/main" id="{5146097F-2A2C-49DF-A059-924D8016D32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 b="23230"/>
          <a:stretch/>
        </p:blipFill>
        <p:spPr bwMode="auto">
          <a:xfrm>
            <a:off x="6225997"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2798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B5E2835-4E47-45B3-9CFE-732FF7B054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17 books for kids about inspiring women who changed the world – I Think the  Cover Was Red …">
            <a:extLst>
              <a:ext uri="{FF2B5EF4-FFF2-40B4-BE49-F238E27FC236}">
                <a16:creationId xmlns:a16="http://schemas.microsoft.com/office/drawing/2014/main" id="{4B1A9F96-52EF-D943-3FD0-BB29A24FDDA8}"/>
              </a:ext>
            </a:extLst>
          </p:cNvPr>
          <p:cNvPicPr>
            <a:picLocks noChangeAspect="1"/>
          </p:cNvPicPr>
          <p:nvPr/>
        </p:nvPicPr>
        <p:blipFill rotWithShape="1">
          <a:blip r:embed="rId2"/>
          <a:srcRect l="872" r="1258"/>
          <a:stretch/>
        </p:blipFill>
        <p:spPr>
          <a:xfrm>
            <a:off x="3242695" y="10"/>
            <a:ext cx="8949307" cy="6857990"/>
          </a:xfrm>
          <a:custGeom>
            <a:avLst/>
            <a:gdLst/>
            <a:ahLst/>
            <a:cxnLst/>
            <a:rect l="l" t="t" r="r" b="b"/>
            <a:pathLst>
              <a:path w="8949307" h="6858000">
                <a:moveTo>
                  <a:pt x="0" y="0"/>
                </a:moveTo>
                <a:lnTo>
                  <a:pt x="8949307" y="0"/>
                </a:lnTo>
                <a:lnTo>
                  <a:pt x="8949307" y="6858000"/>
                </a:lnTo>
                <a:lnTo>
                  <a:pt x="0" y="6858000"/>
                </a:lnTo>
                <a:lnTo>
                  <a:pt x="62983" y="6788730"/>
                </a:lnTo>
                <a:cubicBezTo>
                  <a:pt x="773509" y="5928900"/>
                  <a:pt x="1212979" y="4741056"/>
                  <a:pt x="1212979" y="3429000"/>
                </a:cubicBezTo>
                <a:cubicBezTo>
                  <a:pt x="1212979" y="2116944"/>
                  <a:pt x="773509" y="929100"/>
                  <a:pt x="62983" y="69271"/>
                </a:cubicBezTo>
                <a:close/>
              </a:path>
            </a:pathLst>
          </a:custGeom>
        </p:spPr>
      </p:pic>
      <p:sp useBgFill="1">
        <p:nvSpPr>
          <p:cNvPr id="12" name="Freeform: Shape 11">
            <a:extLst>
              <a:ext uri="{FF2B5EF4-FFF2-40B4-BE49-F238E27FC236}">
                <a16:creationId xmlns:a16="http://schemas.microsoft.com/office/drawing/2014/main" id="{5B45AD5D-AA52-4F7B-9362-576A39AD9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455673"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rgbClr val="D5D5D5"/>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Freeform: Shape 13">
            <a:extLst>
              <a:ext uri="{FF2B5EF4-FFF2-40B4-BE49-F238E27FC236}">
                <a16:creationId xmlns:a16="http://schemas.microsoft.com/office/drawing/2014/main" id="{AEDD7960-4866-4399-BEF6-DD1431AB4E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9"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8" name="Rectangle 17">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375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5" name="TextBox 4">
            <a:extLst>
              <a:ext uri="{FF2B5EF4-FFF2-40B4-BE49-F238E27FC236}">
                <a16:creationId xmlns:a16="http://schemas.microsoft.com/office/drawing/2014/main" id="{9A425418-8167-1711-CE45-B7417CE1FF52}"/>
              </a:ext>
            </a:extLst>
          </p:cNvPr>
          <p:cNvSpPr txBox="1"/>
          <p:nvPr/>
        </p:nvSpPr>
        <p:spPr>
          <a:xfrm>
            <a:off x="256272" y="2530164"/>
            <a:ext cx="3939947" cy="3207258"/>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Aft>
                <a:spcPts val="600"/>
              </a:spcAft>
            </a:pPr>
            <a:r>
              <a:rPr lang="en-US" sz="1600"/>
              <a:t>In </a:t>
            </a:r>
            <a:r>
              <a:rPr lang="en-US" sz="1600" err="1"/>
              <a:t>honour</a:t>
            </a:r>
            <a:r>
              <a:rPr lang="en-US" sz="1600"/>
              <a:t> of both World Book Day (Thursday 7th March) and International Women's Day (Friday 8th March), today we will discuss the importance of reading women's stories. </a:t>
            </a:r>
            <a:endParaRPr lang="en-US" sz="1600">
              <a:cs typeface="Calibri"/>
            </a:endParaRPr>
          </a:p>
          <a:p>
            <a:pPr indent="-228600">
              <a:lnSpc>
                <a:spcPct val="90000"/>
              </a:lnSpc>
              <a:spcAft>
                <a:spcPts val="600"/>
              </a:spcAft>
              <a:buFont typeface="Arial" panose="020B0604020202020204" pitchFamily="34" charset="0"/>
              <a:buChar char="•"/>
            </a:pPr>
            <a:endParaRPr lang="en-US" sz="1600">
              <a:cs typeface="Calibri"/>
            </a:endParaRPr>
          </a:p>
          <a:p>
            <a:pPr>
              <a:lnSpc>
                <a:spcPct val="90000"/>
              </a:lnSpc>
              <a:spcAft>
                <a:spcPts val="600"/>
              </a:spcAft>
            </a:pPr>
            <a:r>
              <a:rPr lang="en-US" sz="1600"/>
              <a:t>Representation in literature is so important and when girls can see themselves mirrored in the pages they read, they are able to envision a brighter future for themselves. </a:t>
            </a:r>
            <a:endParaRPr lang="en-US" sz="1600">
              <a:cs typeface="Calibri"/>
            </a:endParaRPr>
          </a:p>
          <a:p>
            <a:pPr indent="-228600">
              <a:lnSpc>
                <a:spcPct val="90000"/>
              </a:lnSpc>
              <a:spcAft>
                <a:spcPts val="600"/>
              </a:spcAft>
              <a:buFont typeface="Arial" panose="020B0604020202020204" pitchFamily="34" charset="0"/>
              <a:buChar char="•"/>
            </a:pPr>
            <a:endParaRPr lang="en-US" sz="1600">
              <a:cs typeface="Calibri"/>
            </a:endParaRPr>
          </a:p>
          <a:p>
            <a:pPr>
              <a:lnSpc>
                <a:spcPct val="90000"/>
              </a:lnSpc>
              <a:spcAft>
                <a:spcPts val="600"/>
              </a:spcAft>
            </a:pPr>
            <a:r>
              <a:rPr lang="en-US" sz="1600"/>
              <a:t>Reading about women is not just for girls! It is also important that all people read from a range of perspectives to improve their view of the world around them! </a:t>
            </a:r>
            <a:endParaRPr lang="en-US" sz="1600">
              <a:cs typeface="Calibri" panose="020F0502020204030204"/>
            </a:endParaRPr>
          </a:p>
        </p:txBody>
      </p:sp>
      <p:sp>
        <p:nvSpPr>
          <p:cNvPr id="2" name="TextBox 1">
            <a:extLst>
              <a:ext uri="{FF2B5EF4-FFF2-40B4-BE49-F238E27FC236}">
                <a16:creationId xmlns:a16="http://schemas.microsoft.com/office/drawing/2014/main" id="{32B923BB-0C48-E255-C9F1-F3348B2D08ED}"/>
              </a:ext>
            </a:extLst>
          </p:cNvPr>
          <p:cNvSpPr txBox="1"/>
          <p:nvPr/>
        </p:nvSpPr>
        <p:spPr>
          <a:xfrm>
            <a:off x="354903" y="1085589"/>
            <a:ext cx="3507287"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a:latin typeface="Modern Love"/>
                <a:cs typeface="Calibri"/>
              </a:rPr>
              <a:t>Celebrating Female Voices! </a:t>
            </a:r>
            <a:endParaRPr lang="en-US" sz="3600">
              <a:latin typeface="Modern Love"/>
            </a:endParaRPr>
          </a:p>
        </p:txBody>
      </p:sp>
    </p:spTree>
    <p:extLst>
      <p:ext uri="{BB962C8B-B14F-4D97-AF65-F5344CB8AC3E}">
        <p14:creationId xmlns:p14="http://schemas.microsoft.com/office/powerpoint/2010/main" val="12871178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999A"/>
        </a:solidFill>
        <a:effectLst/>
      </p:bgPr>
    </p:bg>
    <p:spTree>
      <p:nvGrpSpPr>
        <p:cNvPr id="1" name=""/>
        <p:cNvGrpSpPr/>
        <p:nvPr/>
      </p:nvGrpSpPr>
      <p:grpSpPr>
        <a:xfrm>
          <a:off x="0" y="0"/>
          <a:ext cx="0" cy="0"/>
          <a:chOff x="0" y="0"/>
          <a:chExt cx="0" cy="0"/>
        </a:xfrm>
      </p:grpSpPr>
      <p:pic>
        <p:nvPicPr>
          <p:cNvPr id="5" name="Online Media 3" title="Goodnight Stories for Rebel Girls: behind one of the most successful literary crowdfunding appeals">
            <a:hlinkClick r:id="" action="ppaction://media"/>
            <a:extLst>
              <a:ext uri="{FF2B5EF4-FFF2-40B4-BE49-F238E27FC236}">
                <a16:creationId xmlns:a16="http://schemas.microsoft.com/office/drawing/2014/main" id="{D92062C2-48BB-B3C0-ABF4-35DFAA2B2E0E}"/>
              </a:ext>
            </a:extLst>
          </p:cNvPr>
          <p:cNvPicPr>
            <a:picLocks noRot="1" noChangeAspect="1"/>
          </p:cNvPicPr>
          <p:nvPr>
            <a:videoFile r:link="rId1"/>
          </p:nvPr>
        </p:nvPicPr>
        <p:blipFill>
          <a:blip r:embed="rId3"/>
          <a:stretch>
            <a:fillRect/>
          </a:stretch>
        </p:blipFill>
        <p:spPr>
          <a:xfrm>
            <a:off x="1590292" y="952041"/>
            <a:ext cx="7562449" cy="4825388"/>
          </a:xfrm>
          <a:prstGeom prst="rect">
            <a:avLst/>
          </a:prstGeom>
        </p:spPr>
      </p:pic>
      <p:pic>
        <p:nvPicPr>
          <p:cNvPr id="7" name="Picture 6" descr="A drawing of a television&#10;&#10;Description automatically generated">
            <a:extLst>
              <a:ext uri="{FF2B5EF4-FFF2-40B4-BE49-F238E27FC236}">
                <a16:creationId xmlns:a16="http://schemas.microsoft.com/office/drawing/2014/main" id="{40FB125F-852F-B942-EF07-277E1E847B30}"/>
              </a:ext>
            </a:extLst>
          </p:cNvPr>
          <p:cNvPicPr>
            <a:picLocks noChangeAspect="1"/>
          </p:cNvPicPr>
          <p:nvPr/>
        </p:nvPicPr>
        <p:blipFill rotWithShape="1">
          <a:blip r:embed="rId4"/>
          <a:srcRect l="10054" t="15775" r="12000" b="19479"/>
          <a:stretch/>
        </p:blipFill>
        <p:spPr>
          <a:xfrm>
            <a:off x="1027051" y="112469"/>
            <a:ext cx="10646310" cy="6459227"/>
          </a:xfrm>
          <a:prstGeom prst="rect">
            <a:avLst/>
          </a:prstGeom>
        </p:spPr>
      </p:pic>
    </p:spTree>
    <p:extLst>
      <p:ext uri="{BB962C8B-B14F-4D97-AF65-F5344CB8AC3E}">
        <p14:creationId xmlns:p14="http://schemas.microsoft.com/office/powerpoint/2010/main" val="23196777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25DE8-1DE1-3774-794A-37D98631402A}"/>
              </a:ext>
            </a:extLst>
          </p:cNvPr>
          <p:cNvSpPr>
            <a:spLocks noGrp="1"/>
          </p:cNvSpPr>
          <p:nvPr>
            <p:ph type="title"/>
          </p:nvPr>
        </p:nvSpPr>
        <p:spPr>
          <a:xfrm>
            <a:off x="4583054" y="2270062"/>
            <a:ext cx="7279709" cy="1346439"/>
          </a:xfrm>
        </p:spPr>
        <p:txBody>
          <a:bodyPr>
            <a:normAutofit fontScale="90000"/>
          </a:bodyPr>
          <a:lstStyle/>
          <a:p>
            <a:r>
              <a:rPr lang="en-US">
                <a:cs typeface="Calibri Light"/>
              </a:rPr>
              <a:t>Click the link below to listen to the audio book preview of the book </a:t>
            </a:r>
            <a:r>
              <a:rPr lang="en-US" i="1">
                <a:cs typeface="Calibri Light"/>
              </a:rPr>
              <a:t>In Praise of Difficult Women </a:t>
            </a:r>
            <a:r>
              <a:rPr lang="en-US">
                <a:cs typeface="Calibri Light"/>
              </a:rPr>
              <a:t>by Karen Karbo </a:t>
            </a:r>
          </a:p>
        </p:txBody>
      </p:sp>
      <p:pic>
        <p:nvPicPr>
          <p:cNvPr id="4" name="Picture 3" descr="A book cover with text on it&#10;&#10;Description automatically generated">
            <a:extLst>
              <a:ext uri="{FF2B5EF4-FFF2-40B4-BE49-F238E27FC236}">
                <a16:creationId xmlns:a16="http://schemas.microsoft.com/office/drawing/2014/main" id="{B7163F9C-0B25-B837-F0A2-413F8E89D7BB}"/>
              </a:ext>
            </a:extLst>
          </p:cNvPr>
          <p:cNvPicPr>
            <a:picLocks noChangeAspect="1"/>
          </p:cNvPicPr>
          <p:nvPr/>
        </p:nvPicPr>
        <p:blipFill>
          <a:blip r:embed="rId2"/>
          <a:stretch>
            <a:fillRect/>
          </a:stretch>
        </p:blipFill>
        <p:spPr>
          <a:xfrm>
            <a:off x="163282" y="118997"/>
            <a:ext cx="4297627" cy="6557374"/>
          </a:xfrm>
          <a:prstGeom prst="rect">
            <a:avLst/>
          </a:prstGeom>
        </p:spPr>
      </p:pic>
      <p:sp>
        <p:nvSpPr>
          <p:cNvPr id="6" name="TextBox 5">
            <a:extLst>
              <a:ext uri="{FF2B5EF4-FFF2-40B4-BE49-F238E27FC236}">
                <a16:creationId xmlns:a16="http://schemas.microsoft.com/office/drawing/2014/main" id="{3CDAA622-949C-8CD1-B244-3E0DAE00F910}"/>
              </a:ext>
            </a:extLst>
          </p:cNvPr>
          <p:cNvSpPr txBox="1"/>
          <p:nvPr/>
        </p:nvSpPr>
        <p:spPr>
          <a:xfrm>
            <a:off x="4693085" y="6196208"/>
            <a:ext cx="505007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hlinkClick r:id="rId3"/>
              </a:rPr>
              <a:t>https://www.youtube.com/watch?v=sSYQaSgMhfc</a:t>
            </a:r>
            <a:r>
              <a:rPr lang="en-US"/>
              <a:t> </a:t>
            </a:r>
          </a:p>
        </p:txBody>
      </p:sp>
    </p:spTree>
    <p:extLst>
      <p:ext uri="{BB962C8B-B14F-4D97-AF65-F5344CB8AC3E}">
        <p14:creationId xmlns:p14="http://schemas.microsoft.com/office/powerpoint/2010/main" val="32387732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descr="Background pattern&#10;&#10;Description automatically generated">
            <a:extLst>
              <a:ext uri="{FF2B5EF4-FFF2-40B4-BE49-F238E27FC236}">
                <a16:creationId xmlns:a16="http://schemas.microsoft.com/office/drawing/2014/main" id="{8F486A1F-D978-C172-BAFD-49027AB98A0E}"/>
              </a:ext>
            </a:extLst>
          </p:cNvPr>
          <p:cNvPicPr>
            <a:picLocks noChangeAspect="1"/>
          </p:cNvPicPr>
          <p:nvPr/>
        </p:nvPicPr>
        <p:blipFill rotWithShape="1">
          <a:blip r:embed="rId2">
            <a:alphaModFix amt="35000"/>
          </a:blip>
          <a:srcRect l="11111"/>
          <a:stretch/>
        </p:blipFill>
        <p:spPr>
          <a:xfrm>
            <a:off x="20" y="10"/>
            <a:ext cx="12191980" cy="6857990"/>
          </a:xfrm>
          <a:prstGeom prst="rect">
            <a:avLst/>
          </a:prstGeom>
        </p:spPr>
      </p:pic>
      <p:sp>
        <p:nvSpPr>
          <p:cNvPr id="3" name="Content Placeholder 2">
            <a:extLst>
              <a:ext uri="{FF2B5EF4-FFF2-40B4-BE49-F238E27FC236}">
                <a16:creationId xmlns:a16="http://schemas.microsoft.com/office/drawing/2014/main" id="{2FB38037-DD6D-431C-2BF4-3F93261C4F09}"/>
              </a:ext>
            </a:extLst>
          </p:cNvPr>
          <p:cNvSpPr>
            <a:spLocks noGrp="1"/>
          </p:cNvSpPr>
          <p:nvPr>
            <p:ph idx="1"/>
          </p:nvPr>
        </p:nvSpPr>
        <p:spPr>
          <a:xfrm>
            <a:off x="149646" y="62926"/>
            <a:ext cx="11929431" cy="4351338"/>
          </a:xfrm>
        </p:spPr>
        <p:txBody>
          <a:bodyPr vert="horz" lIns="91440" tIns="45720" rIns="91440" bIns="45720" rtlCol="0" anchor="t">
            <a:noAutofit/>
          </a:bodyPr>
          <a:lstStyle/>
          <a:p>
            <a:pPr marL="0" indent="0">
              <a:spcBef>
                <a:spcPts val="500"/>
              </a:spcBef>
              <a:buNone/>
            </a:pPr>
            <a:r>
              <a:rPr lang="en-US" sz="2400">
                <a:solidFill>
                  <a:srgbClr val="FFFFFF"/>
                </a:solidFill>
                <a:latin typeface="Modern Love"/>
                <a:ea typeface="+mn-lt"/>
                <a:cs typeface="+mn-lt"/>
              </a:rPr>
              <a:t>Bidding Prayers</a:t>
            </a:r>
            <a:endParaRPr lang="en-US">
              <a:solidFill>
                <a:srgbClr val="FFFFFF"/>
              </a:solidFill>
              <a:latin typeface="Modern Love"/>
              <a:ea typeface="+mn-lt"/>
              <a:cs typeface="+mn-lt"/>
            </a:endParaRPr>
          </a:p>
          <a:p>
            <a:pPr marL="0" indent="0">
              <a:spcBef>
                <a:spcPts val="500"/>
              </a:spcBef>
              <a:buNone/>
            </a:pPr>
            <a:r>
              <a:rPr lang="en-US" sz="2000">
                <a:ea typeface="+mn-lt"/>
                <a:cs typeface="+mn-lt"/>
              </a:rPr>
              <a:t>Reader 1: Guide us as we create our own personal rules for life.  </a:t>
            </a:r>
          </a:p>
          <a:p>
            <a:pPr marL="0" indent="0">
              <a:spcBef>
                <a:spcPts val="500"/>
              </a:spcBef>
              <a:buNone/>
            </a:pPr>
            <a:r>
              <a:rPr lang="en-US" sz="2000">
                <a:ea typeface="+mn-lt"/>
                <a:cs typeface="+mn-lt"/>
              </a:rPr>
              <a:t>Lord in your mercy, </a:t>
            </a:r>
            <a:endParaRPr lang="en-US" sz="2000">
              <a:cs typeface="Calibri"/>
            </a:endParaRPr>
          </a:p>
          <a:p>
            <a:pPr marL="0" indent="0">
              <a:spcBef>
                <a:spcPts val="500"/>
              </a:spcBef>
              <a:buNone/>
            </a:pPr>
            <a:r>
              <a:rPr lang="en-US" sz="2000" b="1">
                <a:solidFill>
                  <a:schemeClr val="bg1"/>
                </a:solidFill>
                <a:highlight>
                  <a:srgbClr val="FFFF00"/>
                </a:highlight>
                <a:ea typeface="+mn-lt"/>
                <a:cs typeface="+mn-lt"/>
              </a:rPr>
              <a:t>ALL: Hear our prayer</a:t>
            </a:r>
          </a:p>
          <a:p>
            <a:pPr marL="0" indent="0">
              <a:spcBef>
                <a:spcPts val="500"/>
              </a:spcBef>
              <a:buNone/>
            </a:pPr>
            <a:endParaRPr lang="en-US" sz="2000">
              <a:ea typeface="+mn-lt"/>
              <a:cs typeface="+mn-lt"/>
            </a:endParaRPr>
          </a:p>
          <a:p>
            <a:pPr marL="0" indent="0">
              <a:spcBef>
                <a:spcPts val="500"/>
              </a:spcBef>
              <a:buNone/>
            </a:pPr>
            <a:r>
              <a:rPr lang="en-US" sz="2000">
                <a:ea typeface="+mn-lt"/>
                <a:cs typeface="+mn-lt"/>
              </a:rPr>
              <a:t>Reader 2: May these rules be rooted in Your truth and inspire us to live with compassion, integrity, and purpose.</a:t>
            </a:r>
            <a:endParaRPr lang="en-US" sz="2000">
              <a:ea typeface="Calibri"/>
              <a:cs typeface="Calibri"/>
            </a:endParaRPr>
          </a:p>
          <a:p>
            <a:pPr marL="0" indent="0">
              <a:spcBef>
                <a:spcPts val="500"/>
              </a:spcBef>
              <a:buNone/>
            </a:pPr>
            <a:r>
              <a:rPr lang="en-US" sz="2000">
                <a:solidFill>
                  <a:srgbClr val="FFFFFF"/>
                </a:solidFill>
                <a:latin typeface="Calibri"/>
                <a:ea typeface="+mn-lt"/>
                <a:cs typeface="+mn-lt"/>
              </a:rPr>
              <a:t>Lord in your mercy, </a:t>
            </a:r>
          </a:p>
          <a:p>
            <a:pPr marL="0" indent="0">
              <a:spcBef>
                <a:spcPts val="500"/>
              </a:spcBef>
              <a:buNone/>
            </a:pPr>
            <a:r>
              <a:rPr lang="en-US" sz="2000" b="1">
                <a:solidFill>
                  <a:schemeClr val="bg1"/>
                </a:solidFill>
                <a:highlight>
                  <a:srgbClr val="FFFF00"/>
                </a:highlight>
                <a:latin typeface="Calibri"/>
                <a:ea typeface="+mn-lt"/>
                <a:cs typeface="+mn-lt"/>
              </a:rPr>
              <a:t>ALL: Hear our prayer</a:t>
            </a:r>
            <a:endParaRPr lang="en-US" sz="2000" b="1">
              <a:solidFill>
                <a:schemeClr val="bg1"/>
              </a:solidFill>
              <a:highlight>
                <a:srgbClr val="FFFF00"/>
              </a:highlight>
              <a:ea typeface="Calibri"/>
              <a:cs typeface="Calibri"/>
            </a:endParaRPr>
          </a:p>
          <a:p>
            <a:pPr marL="0" indent="0">
              <a:spcBef>
                <a:spcPts val="500"/>
              </a:spcBef>
              <a:buNone/>
            </a:pPr>
            <a:endParaRPr lang="en-US" sz="2000">
              <a:solidFill>
                <a:srgbClr val="FFFFFF"/>
              </a:solidFill>
              <a:latin typeface="Calibri"/>
              <a:ea typeface="+mn-lt"/>
              <a:cs typeface="+mn-lt"/>
            </a:endParaRPr>
          </a:p>
          <a:p>
            <a:pPr marL="0" indent="0">
              <a:spcBef>
                <a:spcPts val="500"/>
              </a:spcBef>
              <a:buNone/>
            </a:pPr>
            <a:r>
              <a:rPr lang="en-US" sz="2000">
                <a:solidFill>
                  <a:srgbClr val="FFFFFF"/>
                </a:solidFill>
                <a:latin typeface="Calibri"/>
                <a:ea typeface="+mn-lt"/>
                <a:cs typeface="+mn-lt"/>
              </a:rPr>
              <a:t>Reader 3: Grant us the courage to uphold these rules even in the face of challenges.</a:t>
            </a:r>
            <a:endParaRPr lang="en-US" sz="2000">
              <a:solidFill>
                <a:srgbClr val="000000"/>
              </a:solidFill>
              <a:latin typeface="Calibri"/>
              <a:ea typeface="+mn-lt"/>
              <a:cs typeface="+mn-lt"/>
            </a:endParaRPr>
          </a:p>
          <a:p>
            <a:pPr marL="0" indent="0">
              <a:spcBef>
                <a:spcPts val="500"/>
              </a:spcBef>
              <a:buNone/>
            </a:pPr>
            <a:r>
              <a:rPr lang="en-US" sz="2000">
                <a:solidFill>
                  <a:srgbClr val="FFFFFF"/>
                </a:solidFill>
                <a:latin typeface="Calibri"/>
                <a:ea typeface="+mn-lt"/>
                <a:cs typeface="+mn-lt"/>
              </a:rPr>
              <a:t>Lord in your mercy, </a:t>
            </a:r>
          </a:p>
          <a:p>
            <a:pPr marL="0" indent="0">
              <a:spcBef>
                <a:spcPts val="500"/>
              </a:spcBef>
              <a:buNone/>
            </a:pPr>
            <a:r>
              <a:rPr lang="en-US" sz="2000" b="1">
                <a:solidFill>
                  <a:schemeClr val="bg1"/>
                </a:solidFill>
                <a:highlight>
                  <a:srgbClr val="FFFF00"/>
                </a:highlight>
                <a:latin typeface="Calibri"/>
                <a:ea typeface="+mn-lt"/>
                <a:cs typeface="+mn-lt"/>
              </a:rPr>
              <a:t>ALL: Hear our prayer</a:t>
            </a:r>
            <a:endParaRPr lang="en-US" sz="2000" b="1">
              <a:solidFill>
                <a:schemeClr val="bg1"/>
              </a:solidFill>
              <a:highlight>
                <a:srgbClr val="FFFF00"/>
              </a:highlight>
              <a:ea typeface="Calibri"/>
              <a:cs typeface="Calibri"/>
            </a:endParaRPr>
          </a:p>
          <a:p>
            <a:pPr marL="0" indent="0">
              <a:spcBef>
                <a:spcPts val="500"/>
              </a:spcBef>
              <a:buNone/>
            </a:pPr>
            <a:endParaRPr lang="en-US" sz="2000">
              <a:solidFill>
                <a:srgbClr val="FFFFFF"/>
              </a:solidFill>
              <a:highlight>
                <a:srgbClr val="FFFF00"/>
              </a:highlight>
              <a:latin typeface="Calibri"/>
              <a:ea typeface="+mn-lt"/>
              <a:cs typeface="+mn-lt"/>
            </a:endParaRPr>
          </a:p>
          <a:p>
            <a:pPr marL="0" indent="0">
              <a:spcBef>
                <a:spcPts val="500"/>
              </a:spcBef>
              <a:buNone/>
            </a:pPr>
            <a:r>
              <a:rPr lang="en-US" sz="2000">
                <a:solidFill>
                  <a:srgbClr val="FFFFFF"/>
                </a:solidFill>
                <a:cs typeface="Calibri"/>
              </a:rPr>
              <a:t>Reader 4: We pray today for women around the world. We celebrate their fight against inequality and we remember the rule breakers who pioneered a new freedom for girls everywhere. </a:t>
            </a:r>
          </a:p>
          <a:p>
            <a:pPr marL="0" indent="0">
              <a:spcBef>
                <a:spcPts val="500"/>
              </a:spcBef>
              <a:buNone/>
            </a:pPr>
            <a:r>
              <a:rPr lang="en-US" sz="2000" b="1">
                <a:solidFill>
                  <a:schemeClr val="bg1"/>
                </a:solidFill>
                <a:highlight>
                  <a:srgbClr val="FFFF00"/>
                </a:highlight>
                <a:cs typeface="Calibri"/>
              </a:rPr>
              <a:t>ALL: Hear our prayer</a:t>
            </a:r>
            <a:endParaRPr lang="en-US"/>
          </a:p>
          <a:p>
            <a:pPr marL="0" indent="0">
              <a:spcBef>
                <a:spcPts val="500"/>
              </a:spcBef>
              <a:buNone/>
            </a:pPr>
            <a:endParaRPr lang="en-US" sz="2000" b="1">
              <a:solidFill>
                <a:schemeClr val="bg1"/>
              </a:solidFill>
              <a:highlight>
                <a:srgbClr val="FFFF00"/>
              </a:highlight>
              <a:cs typeface="Calibri"/>
            </a:endParaRPr>
          </a:p>
          <a:p>
            <a:pPr marL="0" indent="0">
              <a:spcBef>
                <a:spcPts val="500"/>
              </a:spcBef>
              <a:buNone/>
            </a:pPr>
            <a:endParaRPr lang="en-US" sz="2000" b="1">
              <a:solidFill>
                <a:srgbClr val="000000"/>
              </a:solidFill>
              <a:highlight>
                <a:srgbClr val="FFFF00"/>
              </a:highlight>
              <a:latin typeface="Calibri"/>
              <a:ea typeface="+mn-lt"/>
              <a:cs typeface="+mn-lt"/>
            </a:endParaRPr>
          </a:p>
          <a:p>
            <a:pPr>
              <a:buNone/>
            </a:pPr>
            <a:r>
              <a:rPr lang="en-US">
                <a:solidFill>
                  <a:srgbClr val="FFFFFF"/>
                </a:solidFill>
                <a:latin typeface="Modern Love"/>
                <a:ea typeface="+mn-lt"/>
                <a:cs typeface="+mn-lt"/>
              </a:rPr>
              <a:t>Lord, hear our prayers as we come before you humbly. Amen</a:t>
            </a:r>
            <a:endParaRPr lang="en-US" sz="2000">
              <a:solidFill>
                <a:srgbClr val="FFFFFF"/>
              </a:solidFill>
              <a:latin typeface="Calibri" panose="020F0502020204030204"/>
              <a:ea typeface="Calibri"/>
              <a:cs typeface="Calibri"/>
            </a:endParaRPr>
          </a:p>
          <a:p>
            <a:pPr marL="0" indent="0">
              <a:buNone/>
            </a:pPr>
            <a:endParaRPr lang="en-US" b="1">
              <a:solidFill>
                <a:srgbClr val="FFFFFF"/>
              </a:solidFill>
              <a:cs typeface="Calibri"/>
            </a:endParaRPr>
          </a:p>
          <a:p>
            <a:pPr marL="0" indent="0">
              <a:buNone/>
            </a:pPr>
            <a:endParaRPr lang="en-US" b="1">
              <a:solidFill>
                <a:srgbClr val="FFFFFF"/>
              </a:solidFill>
              <a:cs typeface="Calibri"/>
            </a:endParaRPr>
          </a:p>
          <a:p>
            <a:pPr marL="0" indent="0">
              <a:buNone/>
            </a:pPr>
            <a:endParaRPr lang="en-US">
              <a:solidFill>
                <a:srgbClr val="FFFFFF"/>
              </a:solidFill>
              <a:cs typeface="Calibri"/>
            </a:endParaRPr>
          </a:p>
        </p:txBody>
      </p:sp>
    </p:spTree>
    <p:extLst>
      <p:ext uri="{BB962C8B-B14F-4D97-AF65-F5344CB8AC3E}">
        <p14:creationId xmlns:p14="http://schemas.microsoft.com/office/powerpoint/2010/main" val="544029410"/>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8538" y="313976"/>
            <a:ext cx="11383347" cy="6124145"/>
          </a:xfrm>
          <a:prstGeom prst="rect">
            <a:avLst/>
          </a:prstGeom>
          <a:solidFill>
            <a:srgbClr val="7030A0"/>
          </a:solidFill>
        </p:spPr>
      </p:pic>
      <p:sp>
        <p:nvSpPr>
          <p:cNvPr id="3" name="Title 1"/>
          <p:cNvSpPr txBox="1">
            <a:spLocks/>
          </p:cNvSpPr>
          <p:nvPr/>
        </p:nvSpPr>
        <p:spPr>
          <a:xfrm>
            <a:off x="438539" y="313977"/>
            <a:ext cx="11383346" cy="1269122"/>
          </a:xfrm>
          <a:prstGeom prst="rect">
            <a:avLst/>
          </a:prstGeom>
          <a:solidFill>
            <a:schemeClr val="bg1">
              <a:alpha val="90000"/>
            </a:schemeClr>
          </a:solidFill>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7200" b="0" i="0" u="none" strike="noStrike" kern="1200" cap="none" spc="0" normalizeH="0" baseline="0" noProof="0">
                <a:ln>
                  <a:noFill/>
                </a:ln>
                <a:solidFill>
                  <a:srgbClr val="FF0066"/>
                </a:solidFill>
                <a:effectLst/>
                <a:uLnTx/>
                <a:uFillTx/>
                <a:latin typeface="+mn-lt"/>
                <a:ea typeface="+mj-ea"/>
                <a:cs typeface="+mj-cs"/>
              </a:rPr>
              <a:t>F</a:t>
            </a:r>
            <a:r>
              <a:rPr kumimoji="0" lang="en-GB" sz="7200" b="0" i="0" u="none" strike="noStrike" kern="1200" cap="none" spc="0" normalizeH="0" baseline="0" noProof="0">
                <a:ln>
                  <a:noFill/>
                </a:ln>
                <a:solidFill>
                  <a:srgbClr val="70AD47"/>
                </a:solidFill>
                <a:effectLst/>
                <a:uLnTx/>
                <a:uFillTx/>
                <a:latin typeface="+mn-lt"/>
                <a:ea typeface="+mj-ea"/>
                <a:cs typeface="+mj-cs"/>
              </a:rPr>
              <a:t>r</a:t>
            </a:r>
            <a:r>
              <a:rPr kumimoji="0" lang="en-GB" sz="7200" b="0" i="0" u="none" strike="noStrike" kern="1200" cap="none" spc="0" normalizeH="0" baseline="0" noProof="0">
                <a:ln>
                  <a:noFill/>
                </a:ln>
                <a:solidFill>
                  <a:srgbClr val="FF0000"/>
                </a:solidFill>
                <a:effectLst/>
                <a:uLnTx/>
                <a:uFillTx/>
                <a:latin typeface="+mn-lt"/>
                <a:ea typeface="+mj-ea"/>
                <a:cs typeface="+mj-cs"/>
              </a:rPr>
              <a:t>i</a:t>
            </a:r>
            <a:r>
              <a:rPr kumimoji="0" lang="en-GB" sz="7200" b="0" i="0" u="none" strike="noStrike" kern="1200" cap="none" spc="0" normalizeH="0" baseline="0" noProof="0">
                <a:ln>
                  <a:noFill/>
                </a:ln>
                <a:solidFill>
                  <a:srgbClr val="FFC000"/>
                </a:solidFill>
                <a:effectLst/>
                <a:uLnTx/>
                <a:uFillTx/>
                <a:latin typeface="+mn-lt"/>
                <a:ea typeface="+mj-ea"/>
                <a:cs typeface="+mj-cs"/>
              </a:rPr>
              <a:t>d</a:t>
            </a:r>
            <a:r>
              <a:rPr kumimoji="0" lang="en-GB" sz="7200" b="0" i="0" u="none" strike="noStrike" kern="1200" cap="none" spc="0" normalizeH="0" baseline="0" noProof="0">
                <a:ln>
                  <a:noFill/>
                </a:ln>
                <a:solidFill>
                  <a:srgbClr val="009999"/>
                </a:solidFill>
                <a:effectLst/>
                <a:uLnTx/>
                <a:uFillTx/>
                <a:latin typeface="+mn-lt"/>
                <a:ea typeface="+mj-ea"/>
                <a:cs typeface="+mj-cs"/>
              </a:rPr>
              <a:t>a</a:t>
            </a:r>
            <a:r>
              <a:rPr kumimoji="0" lang="en-GB" sz="7200" b="0" i="0" u="none" strike="noStrike" kern="1200" cap="none" spc="0" normalizeH="0" baseline="0" noProof="0">
                <a:ln>
                  <a:noFill/>
                </a:ln>
                <a:solidFill>
                  <a:srgbClr val="7030A0"/>
                </a:solidFill>
                <a:effectLst/>
                <a:uLnTx/>
                <a:uFillTx/>
                <a:latin typeface="+mn-lt"/>
                <a:ea typeface="+mj-ea"/>
                <a:cs typeface="+mj-cs"/>
              </a:rPr>
              <a:t>y</a:t>
            </a:r>
            <a:r>
              <a:rPr kumimoji="0" lang="en-GB" sz="7200" b="0" i="0" u="none" strike="noStrike" kern="1200" cap="none" spc="0" normalizeH="0" baseline="0" noProof="0">
                <a:ln>
                  <a:noFill/>
                </a:ln>
                <a:solidFill>
                  <a:prstClr val="black"/>
                </a:solidFill>
                <a:effectLst/>
                <a:uLnTx/>
                <a:uFillTx/>
                <a:latin typeface="+mn-lt"/>
                <a:ea typeface="+mj-ea"/>
                <a:cs typeface="+mj-cs"/>
              </a:rPr>
              <a:t> </a:t>
            </a:r>
            <a:r>
              <a:rPr kumimoji="0" lang="en-GB" sz="7200" b="0" i="0" u="none" strike="noStrike" kern="1200" cap="none" spc="0" normalizeH="0" baseline="0" noProof="0">
                <a:ln>
                  <a:noFill/>
                </a:ln>
                <a:solidFill>
                  <a:srgbClr val="002060"/>
                </a:solidFill>
                <a:effectLst/>
                <a:uLnTx/>
                <a:uFillTx/>
                <a:latin typeface="+mn-lt"/>
                <a:ea typeface="+mj-ea"/>
                <a:cs typeface="+mj-cs"/>
              </a:rPr>
              <a:t>M</a:t>
            </a:r>
            <a:r>
              <a:rPr kumimoji="0" lang="en-GB" sz="7200" b="0" i="0" u="none" strike="noStrike" kern="1200" cap="none" spc="0" normalizeH="0" baseline="0" noProof="0">
                <a:ln>
                  <a:noFill/>
                </a:ln>
                <a:solidFill>
                  <a:srgbClr val="FF0066"/>
                </a:solidFill>
                <a:effectLst/>
                <a:uLnTx/>
                <a:uFillTx/>
                <a:latin typeface="+mn-lt"/>
                <a:ea typeface="+mj-ea"/>
                <a:cs typeface="+mj-cs"/>
              </a:rPr>
              <a:t>a</a:t>
            </a:r>
            <a:r>
              <a:rPr kumimoji="0" lang="en-GB" sz="7200" b="0" i="0" u="none" strike="noStrike" kern="1200" cap="none" spc="0" normalizeH="0" baseline="0" noProof="0">
                <a:ln>
                  <a:noFill/>
                </a:ln>
                <a:solidFill>
                  <a:srgbClr val="70AD47"/>
                </a:solidFill>
                <a:effectLst/>
                <a:uLnTx/>
                <a:uFillTx/>
                <a:latin typeface="+mn-lt"/>
                <a:ea typeface="+mj-ea"/>
                <a:cs typeface="+mj-cs"/>
              </a:rPr>
              <a:t>s</a:t>
            </a:r>
            <a:r>
              <a:rPr kumimoji="0" lang="en-GB" sz="7200" b="0" i="0" u="none" strike="noStrike" kern="1200" cap="none" spc="0" normalizeH="0" baseline="0" noProof="0">
                <a:ln>
                  <a:noFill/>
                </a:ln>
                <a:solidFill>
                  <a:srgbClr val="FFC000"/>
                </a:solidFill>
                <a:effectLst/>
                <a:uLnTx/>
                <a:uFillTx/>
                <a:latin typeface="+mn-lt"/>
                <a:ea typeface="+mj-ea"/>
                <a:cs typeface="+mj-cs"/>
              </a:rPr>
              <a:t>s</a:t>
            </a:r>
          </a:p>
        </p:txBody>
      </p:sp>
      <p:sp>
        <p:nvSpPr>
          <p:cNvPr id="4" name="Content Placeholder 2"/>
          <p:cNvSpPr txBox="1">
            <a:spLocks/>
          </p:cNvSpPr>
          <p:nvPr/>
        </p:nvSpPr>
        <p:spPr>
          <a:xfrm>
            <a:off x="438538" y="1889258"/>
            <a:ext cx="11383347" cy="4351338"/>
          </a:xfrm>
          <a:prstGeom prst="rect">
            <a:avLst/>
          </a:prstGeom>
          <a:solidFill>
            <a:schemeClr val="accent6">
              <a:lumMod val="20000"/>
              <a:lumOff val="80000"/>
              <a:alpha val="92000"/>
            </a:schemeClr>
          </a:solidFill>
        </p:spPr>
        <p:txBody>
          <a:bodyPr lIns="91440" tIns="45720" rIns="91440" bIns="4572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none" strike="noStrike" kern="1200" cap="none" spc="0" normalizeH="0" baseline="0" noProof="0">
                <a:ln>
                  <a:noFill/>
                </a:ln>
                <a:effectLst/>
                <a:uLnTx/>
                <a:uFillTx/>
              </a:rPr>
              <a:t>Who?</a:t>
            </a:r>
          </a:p>
          <a:p>
            <a:pPr marL="0" indent="0">
              <a:buNone/>
              <a:defRPr/>
            </a:pPr>
            <a:r>
              <a:rPr kumimoji="0" lang="en-GB" sz="2800" b="0" i="0" u="none" strike="noStrike" kern="1200" cap="none" spc="0" normalizeH="0" baseline="0" noProof="0">
                <a:ln>
                  <a:noFill/>
                </a:ln>
                <a:solidFill>
                  <a:srgbClr val="7030A0"/>
                </a:solidFill>
                <a:effectLst/>
                <a:uLnTx/>
                <a:uFillTx/>
              </a:rPr>
              <a:t>Mass this week will be led by </a:t>
            </a:r>
            <a:r>
              <a:rPr lang="en-GB">
                <a:solidFill>
                  <a:srgbClr val="7030A0"/>
                </a:solidFill>
              </a:rPr>
              <a:t>7I</a:t>
            </a:r>
            <a:endParaRPr lang="en-GB" sz="2800" b="0" i="0" u="none" strike="noStrike" kern="1200" cap="none" spc="0" normalizeH="0" baseline="0" noProof="0">
              <a:ln>
                <a:noFill/>
              </a:ln>
              <a:solidFill>
                <a:srgbClr val="7030A0"/>
              </a:solidFill>
              <a:effectLst/>
              <a:uLnTx/>
              <a:uFillTx/>
              <a:cs typeface="Calibri"/>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800" b="0" i="0" u="none" strike="noStrike" kern="1200" cap="none" spc="0" normalizeH="0" baseline="0" noProof="0">
              <a:ln>
                <a:noFill/>
              </a:ln>
              <a:solidFill>
                <a:prstClr val="white"/>
              </a:solidFill>
              <a:effectLst/>
              <a:uLnTx/>
              <a:uFillTx/>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none" strike="noStrike" kern="1200" cap="none" spc="0" normalizeH="0" baseline="0" noProof="0">
                <a:ln>
                  <a:noFill/>
                </a:ln>
                <a:effectLst/>
                <a:uLnTx/>
                <a:uFillTx/>
                <a:ea typeface="+mn-ea"/>
                <a:cs typeface="+mn-cs"/>
              </a:rPr>
              <a:t>When?</a:t>
            </a:r>
            <a:endParaRPr lang="en-GB" sz="2800" b="0" i="0" u="none" strike="noStrike" kern="1200" cap="none" spc="0" normalizeH="0" baseline="0" noProof="0">
              <a:ln>
                <a:noFill/>
              </a:ln>
              <a:effectLst/>
              <a:uLnTx/>
              <a:uFillTx/>
              <a:cs typeface="Calibri"/>
            </a:endParaRPr>
          </a:p>
          <a:p>
            <a:pPr marL="0" indent="0">
              <a:buNone/>
              <a:defRPr/>
            </a:pPr>
            <a:r>
              <a:rPr kumimoji="0" lang="en-GB" sz="2800" b="0" i="0" u="none" strike="noStrike" kern="1200" cap="none" spc="0" normalizeH="0" baseline="0" noProof="0">
                <a:ln>
                  <a:noFill/>
                </a:ln>
                <a:solidFill>
                  <a:srgbClr val="7030A0"/>
                </a:solidFill>
                <a:effectLst/>
                <a:uLnTx/>
                <a:uFillTx/>
                <a:ea typeface="+mn-ea"/>
                <a:cs typeface="+mn-cs"/>
              </a:rPr>
              <a:t>Friday Morning at 8.20am</a:t>
            </a:r>
            <a:r>
              <a:rPr lang="en-GB">
                <a:solidFill>
                  <a:srgbClr val="7030A0"/>
                </a:solidFill>
              </a:rPr>
              <a:t> </a:t>
            </a:r>
            <a:endParaRPr lang="en-GB" sz="2800" b="0" i="0" u="none" strike="noStrike" kern="1200" cap="none" spc="0" normalizeH="0" baseline="0" noProof="0">
              <a:ln>
                <a:noFill/>
              </a:ln>
              <a:solidFill>
                <a:srgbClr val="7030A0"/>
              </a:solidFill>
              <a:effectLst/>
              <a:uLnTx/>
              <a:uFillTx/>
              <a:cs typeface="Calibri"/>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800" b="0" i="0" u="none" strike="noStrike" kern="1200" cap="none" spc="0" normalizeH="0" baseline="0" noProof="0">
              <a:ln>
                <a:noFill/>
              </a:ln>
              <a:solidFill>
                <a:prstClr val="white"/>
              </a:solidFill>
              <a:effectLst/>
              <a:uLnTx/>
              <a:uFillTx/>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none" strike="noStrike" kern="1200" cap="none" spc="0" normalizeH="0" baseline="0" noProof="0">
                <a:ln>
                  <a:noFill/>
                </a:ln>
                <a:effectLst/>
                <a:uLnTx/>
                <a:uFillTx/>
                <a:ea typeface="+mn-ea"/>
                <a:cs typeface="+mn-cs"/>
              </a:rPr>
              <a:t>Where?</a:t>
            </a:r>
            <a:endParaRPr lang="en-GB" sz="2800" b="0" i="0" u="none" strike="noStrike" kern="1200" cap="none" spc="0" normalizeH="0" baseline="0" noProof="0">
              <a:ln>
                <a:noFill/>
              </a:ln>
              <a:effectLst/>
              <a:uLnTx/>
              <a:uFillTx/>
              <a:cs typeface="Calibri"/>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none" strike="noStrike" kern="1200" cap="none" spc="0" normalizeH="0" baseline="0" noProof="0">
                <a:ln>
                  <a:noFill/>
                </a:ln>
                <a:solidFill>
                  <a:srgbClr val="7030A0"/>
                </a:solidFill>
                <a:effectLst/>
                <a:uLnTx/>
                <a:uFillTx/>
                <a:ea typeface="+mn-ea"/>
                <a:cs typeface="+mn-cs"/>
              </a:rPr>
              <a:t>In the School Chapel. See you there!</a:t>
            </a:r>
            <a:endParaRPr lang="en-GB" sz="2800" b="0" i="0" u="none" strike="noStrike" kern="1200" cap="none" spc="0" normalizeH="0" baseline="0" noProof="0">
              <a:ln>
                <a:noFill/>
              </a:ln>
              <a:solidFill>
                <a:srgbClr val="7030A0"/>
              </a:solidFill>
              <a:effectLst/>
              <a:uLnTx/>
              <a:uFillTx/>
              <a:cs typeface="Calibri"/>
            </a:endParaRPr>
          </a:p>
        </p:txBody>
      </p:sp>
      <p:sp>
        <p:nvSpPr>
          <p:cNvPr id="5" name="TextBox 4">
            <a:extLst>
              <a:ext uri="{FF2B5EF4-FFF2-40B4-BE49-F238E27FC236}">
                <a16:creationId xmlns:a16="http://schemas.microsoft.com/office/drawing/2014/main" id="{DE1C7F65-56A5-429D-8395-045267966A57}"/>
              </a:ext>
            </a:extLst>
          </p:cNvPr>
          <p:cNvSpPr txBox="1"/>
          <p:nvPr/>
        </p:nvSpPr>
        <p:spPr>
          <a:xfrm rot="706624">
            <a:off x="7052390" y="3010341"/>
            <a:ext cx="4535978" cy="461665"/>
          </a:xfrm>
          <a:prstGeom prst="rect">
            <a:avLst/>
          </a:prstGeom>
          <a:solidFill>
            <a:schemeClr val="tx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prstClr val="white"/>
                </a:solidFill>
                <a:effectLst/>
                <a:uLnTx/>
                <a:uFillTx/>
                <a:ea typeface="+mn-ea"/>
                <a:cs typeface="+mn-cs"/>
              </a:rPr>
              <a:t>ALL ARE MOST WELCOME.</a:t>
            </a:r>
          </a:p>
        </p:txBody>
      </p:sp>
      <p:sp>
        <p:nvSpPr>
          <p:cNvPr id="7" name="TextBox 6">
            <a:extLst>
              <a:ext uri="{FF2B5EF4-FFF2-40B4-BE49-F238E27FC236}">
                <a16:creationId xmlns:a16="http://schemas.microsoft.com/office/drawing/2014/main" id="{DE1C7F65-56A5-429D-8395-045267966A57}"/>
              </a:ext>
            </a:extLst>
          </p:cNvPr>
          <p:cNvSpPr txBox="1"/>
          <p:nvPr/>
        </p:nvSpPr>
        <p:spPr>
          <a:xfrm rot="21205681">
            <a:off x="4967204" y="4222666"/>
            <a:ext cx="5160998" cy="830997"/>
          </a:xfrm>
          <a:prstGeom prst="rect">
            <a:avLst/>
          </a:prstGeom>
          <a:solidFill>
            <a:schemeClr val="tx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srgbClr val="ED7D31"/>
                </a:solidFill>
                <a:effectLst/>
                <a:uLnTx/>
                <a:uFillTx/>
                <a:ea typeface="+mn-ea"/>
                <a:cs typeface="+mn-cs"/>
              </a:rPr>
              <a:t>ALL WORDS ARE DISPLAYED ON THE SCREEN.</a:t>
            </a:r>
          </a:p>
        </p:txBody>
      </p:sp>
    </p:spTree>
    <p:extLst>
      <p:ext uri="{BB962C8B-B14F-4D97-AF65-F5344CB8AC3E}">
        <p14:creationId xmlns:p14="http://schemas.microsoft.com/office/powerpoint/2010/main" val="1543746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12192000" cy="461665"/>
          </a:xfrm>
          <a:prstGeom prst="rect">
            <a:avLst/>
          </a:prstGeom>
          <a:solidFill>
            <a:schemeClr val="tx1"/>
          </a:solidFill>
        </p:spPr>
        <p:txBody>
          <a:bodyPr wrap="square" lIns="91440" tIns="45720" rIns="91440" bIns="45720" rtlCol="0" anchor="t">
            <a:spAutoFit/>
          </a:bodyPr>
          <a:lstStyle/>
          <a:p>
            <a:pPr algn="ctr">
              <a:defRPr/>
            </a:pPr>
            <a:r>
              <a:rPr lang="en-GB" sz="2400" b="1">
                <a:solidFill>
                  <a:schemeClr val="bg1"/>
                </a:solidFill>
              </a:rPr>
              <a:t>Lunchtime events: </a:t>
            </a:r>
            <a:r>
              <a:rPr kumimoji="0" lang="en-GB" sz="2400" b="1" i="0" u="none" strike="noStrike" kern="1200" cap="none" spc="0" normalizeH="0" baseline="0" noProof="0">
                <a:ln>
                  <a:noFill/>
                </a:ln>
                <a:solidFill>
                  <a:schemeClr val="bg1"/>
                </a:solidFill>
                <a:effectLst/>
                <a:uLnTx/>
                <a:uFillTx/>
              </a:rPr>
              <a:t>All are welcome.</a:t>
            </a:r>
            <a:r>
              <a:rPr kumimoji="0" lang="en-GB" sz="2400" b="1" i="0" u="none" strike="noStrike" kern="1200" cap="none" spc="0" normalizeH="0" baseline="0" noProof="0">
                <a:ln>
                  <a:noFill/>
                </a:ln>
                <a:effectLst/>
                <a:uLnTx/>
                <a:uFillTx/>
              </a:rPr>
              <a:t>.</a:t>
            </a:r>
          </a:p>
        </p:txBody>
      </p:sp>
      <p:sp>
        <p:nvSpPr>
          <p:cNvPr id="15" name="Star: 5 Points 14">
            <a:extLst>
              <a:ext uri="{FF2B5EF4-FFF2-40B4-BE49-F238E27FC236}">
                <a16:creationId xmlns:a16="http://schemas.microsoft.com/office/drawing/2014/main" id="{2D31700D-6DB3-F616-E23A-7D034EC6B569}"/>
              </a:ext>
            </a:extLst>
          </p:cNvPr>
          <p:cNvSpPr/>
          <p:nvPr/>
        </p:nvSpPr>
        <p:spPr>
          <a:xfrm>
            <a:off x="560719" y="376149"/>
            <a:ext cx="4758903" cy="3105507"/>
          </a:xfrm>
          <a:prstGeom prst="star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b="1">
                <a:solidFill>
                  <a:schemeClr val="tx1"/>
                </a:solidFill>
                <a:latin typeface="Rockwell"/>
                <a:cs typeface="Calibri"/>
              </a:rPr>
              <a:t>Crafts and Mindfulness</a:t>
            </a:r>
          </a:p>
          <a:p>
            <a:pPr algn="ctr"/>
            <a:r>
              <a:rPr lang="en-US" sz="2000">
                <a:solidFill>
                  <a:schemeClr val="tx1"/>
                </a:solidFill>
                <a:latin typeface="Rockwell"/>
                <a:cs typeface="Calibri"/>
              </a:rPr>
              <a:t>(Mondays in the chapel)</a:t>
            </a:r>
          </a:p>
        </p:txBody>
      </p:sp>
      <p:sp>
        <p:nvSpPr>
          <p:cNvPr id="16" name="Pentagon 15">
            <a:extLst>
              <a:ext uri="{FF2B5EF4-FFF2-40B4-BE49-F238E27FC236}">
                <a16:creationId xmlns:a16="http://schemas.microsoft.com/office/drawing/2014/main" id="{247D3433-FF08-4382-9792-FE3F0EABD678}"/>
              </a:ext>
            </a:extLst>
          </p:cNvPr>
          <p:cNvSpPr/>
          <p:nvPr/>
        </p:nvSpPr>
        <p:spPr>
          <a:xfrm>
            <a:off x="7722943" y="320257"/>
            <a:ext cx="3594338" cy="2932979"/>
          </a:xfrm>
          <a:prstGeom prst="pentagon">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b="1">
                <a:latin typeface="Rockwell"/>
                <a:cs typeface="Calibri"/>
              </a:rPr>
              <a:t>Islamic Union</a:t>
            </a:r>
            <a:endParaRPr lang="en-US"/>
          </a:p>
          <a:p>
            <a:pPr algn="ctr"/>
            <a:r>
              <a:rPr lang="en-US" sz="2400">
                <a:latin typeface="Rockwell"/>
                <a:cs typeface="Calibri"/>
              </a:rPr>
              <a:t>(Tuesday G15)</a:t>
            </a:r>
          </a:p>
        </p:txBody>
      </p:sp>
      <p:sp>
        <p:nvSpPr>
          <p:cNvPr id="17" name="Speech Bubble: Rectangle 16">
            <a:extLst>
              <a:ext uri="{FF2B5EF4-FFF2-40B4-BE49-F238E27FC236}">
                <a16:creationId xmlns:a16="http://schemas.microsoft.com/office/drawing/2014/main" id="{C7358413-7602-048D-7285-42419BD44410}"/>
              </a:ext>
            </a:extLst>
          </p:cNvPr>
          <p:cNvSpPr/>
          <p:nvPr/>
        </p:nvSpPr>
        <p:spPr>
          <a:xfrm rot="21360000">
            <a:off x="4667152" y="4254806"/>
            <a:ext cx="3637470" cy="1682150"/>
          </a:xfrm>
          <a:prstGeom prst="wedgeRectCallou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b="1">
                <a:latin typeface="Rockwell"/>
                <a:cs typeface="Calibri"/>
              </a:rPr>
              <a:t>Christian Union</a:t>
            </a:r>
          </a:p>
          <a:p>
            <a:pPr algn="ctr"/>
            <a:r>
              <a:rPr lang="en-US" sz="2400">
                <a:latin typeface="Rockwell"/>
                <a:cs typeface="Calibri"/>
              </a:rPr>
              <a:t>(Tuesdays in G16)</a:t>
            </a:r>
          </a:p>
        </p:txBody>
      </p:sp>
    </p:spTree>
    <p:extLst>
      <p:ext uri="{BB962C8B-B14F-4D97-AF65-F5344CB8AC3E}">
        <p14:creationId xmlns:p14="http://schemas.microsoft.com/office/powerpoint/2010/main" val="1798663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20C25C9-9BD1-C318-7E79-30290188AC72}"/>
              </a:ext>
            </a:extLst>
          </p:cNvPr>
          <p:cNvSpPr>
            <a:spLocks noGrp="1"/>
          </p:cNvSpPr>
          <p:nvPr>
            <p:ph type="title"/>
          </p:nvPr>
        </p:nvSpPr>
        <p:spPr>
          <a:xfrm>
            <a:off x="650518" y="1369204"/>
            <a:ext cx="4827889" cy="1528869"/>
          </a:xfrm>
        </p:spPr>
        <p:txBody>
          <a:bodyPr anchor="b">
            <a:normAutofit fontScale="90000"/>
          </a:bodyPr>
          <a:lstStyle/>
          <a:p>
            <a:r>
              <a:rPr lang="en-US" sz="5400">
                <a:latin typeface="Modern Love"/>
                <a:ea typeface="Calibri Light"/>
                <a:cs typeface="Calibri Light"/>
              </a:rPr>
              <a:t>Rules</a:t>
            </a:r>
            <a:br>
              <a:rPr lang="en-US" sz="5400">
                <a:latin typeface="Modern Love"/>
                <a:ea typeface="Calibri Light"/>
                <a:cs typeface="Calibri Light"/>
              </a:rPr>
            </a:br>
            <a:endParaRPr lang="en-US" sz="5400">
              <a:latin typeface="Modern Love"/>
              <a:ea typeface="+mj-lt"/>
              <a:cs typeface="+mj-lt"/>
            </a:endParaRPr>
          </a:p>
        </p:txBody>
      </p:sp>
      <p:sp>
        <p:nvSpPr>
          <p:cNvPr id="1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B789DDB-E111-785E-057D-B1ED3AA4F3CC}"/>
              </a:ext>
            </a:extLst>
          </p:cNvPr>
          <p:cNvSpPr>
            <a:spLocks noGrp="1"/>
          </p:cNvSpPr>
          <p:nvPr>
            <p:ph idx="1"/>
          </p:nvPr>
        </p:nvSpPr>
        <p:spPr>
          <a:xfrm>
            <a:off x="640080" y="2872899"/>
            <a:ext cx="4243589" cy="3320668"/>
          </a:xfrm>
        </p:spPr>
        <p:txBody>
          <a:bodyPr vert="horz" lIns="91440" tIns="45720" rIns="91440" bIns="45720" rtlCol="0" anchor="t">
            <a:normAutofit/>
          </a:bodyPr>
          <a:lstStyle/>
          <a:p>
            <a:pPr marL="0" indent="0">
              <a:buNone/>
            </a:pPr>
            <a:r>
              <a:rPr lang="en-US" sz="1800">
                <a:solidFill>
                  <a:srgbClr val="0D0D0D"/>
                </a:solidFill>
                <a:latin typeface="Calibri Light"/>
                <a:ea typeface="Calibri Light"/>
                <a:cs typeface="Calibri Light"/>
              </a:rPr>
              <a:t>Today, we delve into the concept of rules and their significance in our lives. </a:t>
            </a:r>
            <a:endParaRPr lang="en-US" sz="1800">
              <a:solidFill>
                <a:srgbClr val="000000"/>
              </a:solidFill>
              <a:latin typeface="Calibri Light"/>
              <a:ea typeface="Calibri Light"/>
              <a:cs typeface="Calibri Light"/>
            </a:endParaRPr>
          </a:p>
          <a:p>
            <a:pPr marL="0" indent="0">
              <a:buNone/>
            </a:pPr>
            <a:r>
              <a:rPr lang="en-US" sz="1800">
                <a:solidFill>
                  <a:srgbClr val="0D0D0D"/>
                </a:solidFill>
                <a:latin typeface="Calibri Light"/>
                <a:ea typeface="Calibri Light"/>
                <a:cs typeface="Calibri Light"/>
              </a:rPr>
              <a:t>Rules serve as guidelines that help maintain order, promote fairness, and foster harmony within our community. </a:t>
            </a:r>
            <a:endParaRPr lang="en-US" sz="1800">
              <a:solidFill>
                <a:srgbClr val="000000"/>
              </a:solidFill>
              <a:latin typeface="Calibri Light"/>
              <a:ea typeface="Calibri Light"/>
              <a:cs typeface="Calibri Light"/>
            </a:endParaRPr>
          </a:p>
          <a:p>
            <a:pPr marL="0" indent="0">
              <a:buNone/>
            </a:pPr>
            <a:r>
              <a:rPr lang="en-US" sz="1800">
                <a:solidFill>
                  <a:srgbClr val="0D0D0D"/>
                </a:solidFill>
                <a:latin typeface="Calibri Light"/>
                <a:ea typeface="Calibri Light"/>
                <a:cs typeface="Calibri Light"/>
              </a:rPr>
              <a:t>In a Catholic context, rules are not merely regulations to be followed but are rooted in the teachings of Christ, guiding us towards living a life of virtue and love.</a:t>
            </a:r>
            <a:endParaRPr lang="en-US" sz="1800">
              <a:latin typeface="Calibri Light"/>
              <a:ea typeface="Calibri Light"/>
              <a:cs typeface="Calibri Light"/>
            </a:endParaRPr>
          </a:p>
          <a:p>
            <a:endParaRPr lang="en-US" sz="2200">
              <a:ea typeface="+mn-lt"/>
              <a:cs typeface="+mn-lt"/>
            </a:endParaRPr>
          </a:p>
          <a:p>
            <a:endParaRPr lang="en-US" sz="2200">
              <a:ea typeface="Calibri"/>
              <a:cs typeface="Calibri"/>
            </a:endParaRPr>
          </a:p>
        </p:txBody>
      </p:sp>
      <p:pic>
        <p:nvPicPr>
          <p:cNvPr id="5" name="Picture 4" descr="What Are Business Rules and Types &amp; Benefits | Cflow">
            <a:extLst>
              <a:ext uri="{FF2B5EF4-FFF2-40B4-BE49-F238E27FC236}">
                <a16:creationId xmlns:a16="http://schemas.microsoft.com/office/drawing/2014/main" id="{FA310CE4-E875-69DE-B77F-47DBD5244C52}"/>
              </a:ext>
            </a:extLst>
          </p:cNvPr>
          <p:cNvPicPr>
            <a:picLocks noChangeAspect="1"/>
          </p:cNvPicPr>
          <p:nvPr/>
        </p:nvPicPr>
        <p:blipFill rotWithShape="1">
          <a:blip r:embed="rId2"/>
          <a:srcRect l="21960" r="21620"/>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1795699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2B8772-24C3-4DAF-65C6-ADB695CFE97D}"/>
              </a:ext>
            </a:extLst>
          </p:cNvPr>
          <p:cNvSpPr>
            <a:spLocks noGrp="1"/>
          </p:cNvSpPr>
          <p:nvPr>
            <p:ph type="title"/>
          </p:nvPr>
        </p:nvSpPr>
        <p:spPr>
          <a:xfrm>
            <a:off x="640080" y="325369"/>
            <a:ext cx="4368602" cy="1956841"/>
          </a:xfrm>
        </p:spPr>
        <p:txBody>
          <a:bodyPr anchor="b">
            <a:normAutofit/>
          </a:bodyPr>
          <a:lstStyle/>
          <a:p>
            <a:r>
              <a:rPr lang="en-US" sz="5400">
                <a:latin typeface="Modern Love Caps"/>
                <a:ea typeface="Calibri Light"/>
                <a:cs typeface="Calibri Light"/>
              </a:rPr>
              <a:t>Discussion</a:t>
            </a:r>
            <a:endParaRPr lang="en-US" sz="5400">
              <a:latin typeface="Modern Love Caps"/>
            </a:endParaRPr>
          </a:p>
        </p:txBody>
      </p:sp>
      <p:sp>
        <p:nvSpPr>
          <p:cNvPr id="1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7">
            <a:extLst>
              <a:ext uri="{FF2B5EF4-FFF2-40B4-BE49-F238E27FC236}">
                <a16:creationId xmlns:a16="http://schemas.microsoft.com/office/drawing/2014/main" id="{2F770F2C-FA36-954B-6E4F-B484960151EE}"/>
              </a:ext>
            </a:extLst>
          </p:cNvPr>
          <p:cNvSpPr>
            <a:spLocks noGrp="1"/>
          </p:cNvSpPr>
          <p:nvPr>
            <p:ph idx="1"/>
          </p:nvPr>
        </p:nvSpPr>
        <p:spPr>
          <a:xfrm>
            <a:off x="640080" y="2872899"/>
            <a:ext cx="4243589" cy="3320668"/>
          </a:xfrm>
        </p:spPr>
        <p:txBody>
          <a:bodyPr vert="horz" lIns="91440" tIns="45720" rIns="91440" bIns="45720" rtlCol="0" anchor="t">
            <a:noAutofit/>
          </a:bodyPr>
          <a:lstStyle/>
          <a:p>
            <a:pPr marL="0" indent="0">
              <a:buNone/>
            </a:pPr>
            <a:r>
              <a:rPr lang="en-US" sz="1600">
                <a:solidFill>
                  <a:srgbClr val="0D0D0D"/>
                </a:solidFill>
                <a:ea typeface="+mn-lt"/>
                <a:cs typeface="+mn-lt"/>
              </a:rPr>
              <a:t>Discuss examples of rules in different aspects of life. Can you think of rules you live by?</a:t>
            </a:r>
            <a:endParaRPr lang="en-US" sz="1600">
              <a:ea typeface="Calibri" panose="020F0502020204030204"/>
              <a:cs typeface="Calibri" panose="020F0502020204030204"/>
            </a:endParaRPr>
          </a:p>
          <a:p>
            <a:pPr marL="0" indent="0">
              <a:buNone/>
            </a:pPr>
            <a:r>
              <a:rPr lang="en-US" sz="1600">
                <a:solidFill>
                  <a:srgbClr val="0D0D0D"/>
                </a:solidFill>
                <a:ea typeface="+mn-lt"/>
                <a:cs typeface="+mn-lt"/>
              </a:rPr>
              <a:t>Reflect on the purpose behind these rules and how they contribute to the well-being of individuals and communities.</a:t>
            </a:r>
            <a:endParaRPr lang="en-US" sz="1600">
              <a:solidFill>
                <a:srgbClr val="000000"/>
              </a:solidFill>
              <a:ea typeface="+mn-lt"/>
              <a:cs typeface="+mn-lt"/>
            </a:endParaRPr>
          </a:p>
          <a:p>
            <a:pPr marL="0" indent="0">
              <a:buNone/>
            </a:pPr>
            <a:r>
              <a:rPr lang="en-US" sz="1600">
                <a:solidFill>
                  <a:srgbClr val="0D0D0D"/>
                </a:solidFill>
                <a:ea typeface="Calibri"/>
                <a:cs typeface="Calibri"/>
              </a:rPr>
              <a:t>Different aspects of life to consider: </a:t>
            </a:r>
          </a:p>
          <a:p>
            <a:r>
              <a:rPr lang="en-US" sz="1600">
                <a:solidFill>
                  <a:srgbClr val="0D0D0D"/>
                </a:solidFill>
                <a:ea typeface="Calibri"/>
                <a:cs typeface="Calibri"/>
              </a:rPr>
              <a:t>family </a:t>
            </a:r>
          </a:p>
          <a:p>
            <a:r>
              <a:rPr lang="en-US" sz="1600">
                <a:solidFill>
                  <a:srgbClr val="0D0D0D"/>
                </a:solidFill>
                <a:ea typeface="Calibri"/>
                <a:cs typeface="Calibri"/>
              </a:rPr>
              <a:t>school </a:t>
            </a:r>
          </a:p>
          <a:p>
            <a:r>
              <a:rPr lang="en-US" sz="1600">
                <a:solidFill>
                  <a:srgbClr val="0D0D0D"/>
                </a:solidFill>
                <a:ea typeface="Calibri"/>
                <a:cs typeface="Calibri"/>
              </a:rPr>
              <a:t>society </a:t>
            </a:r>
            <a:endParaRPr lang="en-US" sz="1600">
              <a:ea typeface="Calibri" panose="020F0502020204030204"/>
              <a:cs typeface="Calibri" panose="020F0502020204030204"/>
            </a:endParaRPr>
          </a:p>
          <a:p>
            <a:r>
              <a:rPr lang="en-US" sz="1600">
                <a:solidFill>
                  <a:srgbClr val="0D0D0D"/>
                </a:solidFill>
                <a:ea typeface="Calibri"/>
                <a:cs typeface="Calibri"/>
              </a:rPr>
              <a:t>sports </a:t>
            </a:r>
            <a:endParaRPr lang="en-US" sz="1600">
              <a:solidFill>
                <a:srgbClr val="000000"/>
              </a:solidFill>
              <a:ea typeface="Calibri"/>
              <a:cs typeface="Calibri"/>
            </a:endParaRPr>
          </a:p>
          <a:p>
            <a:r>
              <a:rPr lang="en-US" sz="1600">
                <a:solidFill>
                  <a:srgbClr val="0D0D0D"/>
                </a:solidFill>
                <a:ea typeface="Calibri"/>
                <a:cs typeface="Calibri"/>
              </a:rPr>
              <a:t>work/business </a:t>
            </a:r>
            <a:endParaRPr lang="en-US" sz="1600">
              <a:ea typeface="Calibri"/>
              <a:cs typeface="Calibri"/>
            </a:endParaRPr>
          </a:p>
        </p:txBody>
      </p:sp>
      <p:pic>
        <p:nvPicPr>
          <p:cNvPr id="4" name="Content Placeholder 3" descr="4 Tips to Design an Engaging Discussion in Canvas - MIT Sloan Teaching &amp;  Learning Technologies">
            <a:extLst>
              <a:ext uri="{FF2B5EF4-FFF2-40B4-BE49-F238E27FC236}">
                <a16:creationId xmlns:a16="http://schemas.microsoft.com/office/drawing/2014/main" id="{F7D4CF26-0456-269C-65A9-98A94AE8AB8A}"/>
              </a:ext>
            </a:extLst>
          </p:cNvPr>
          <p:cNvPicPr>
            <a:picLocks noChangeAspect="1"/>
          </p:cNvPicPr>
          <p:nvPr/>
        </p:nvPicPr>
        <p:blipFill rotWithShape="1">
          <a:blip r:embed="rId2"/>
          <a:srcRect l="13677" r="22380"/>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1252461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FB38037-DD6D-431C-2BF4-3F93261C4F09}"/>
              </a:ext>
            </a:extLst>
          </p:cNvPr>
          <p:cNvSpPr>
            <a:spLocks noGrp="1"/>
          </p:cNvSpPr>
          <p:nvPr>
            <p:ph idx="1"/>
          </p:nvPr>
        </p:nvSpPr>
        <p:spPr>
          <a:xfrm>
            <a:off x="286620" y="471695"/>
            <a:ext cx="5805578" cy="5914005"/>
          </a:xfrm>
        </p:spPr>
        <p:txBody>
          <a:bodyPr vert="horz" lIns="91440" tIns="45720" rIns="91440" bIns="45720" rtlCol="0" anchor="t">
            <a:noAutofit/>
          </a:bodyPr>
          <a:lstStyle/>
          <a:p>
            <a:pPr marL="0" indent="0">
              <a:spcBef>
                <a:spcPts val="500"/>
              </a:spcBef>
              <a:buNone/>
            </a:pPr>
            <a:endParaRPr lang="en-US">
              <a:latin typeface="Modern Love"/>
              <a:ea typeface="+mn-lt"/>
              <a:cs typeface="+mn-lt"/>
            </a:endParaRPr>
          </a:p>
          <a:p>
            <a:pPr marL="0" indent="0">
              <a:spcBef>
                <a:spcPts val="500"/>
              </a:spcBef>
              <a:buNone/>
            </a:pPr>
            <a:r>
              <a:rPr lang="en-US" dirty="0">
                <a:solidFill>
                  <a:schemeClr val="bg1"/>
                </a:solidFill>
                <a:latin typeface="Modern Love"/>
                <a:ea typeface="+mn-lt"/>
                <a:cs typeface="+mn-lt"/>
              </a:rPr>
              <a:t>Lord,</a:t>
            </a:r>
            <a:endParaRPr lang="en-US" dirty="0">
              <a:solidFill>
                <a:schemeClr val="bg1"/>
              </a:solidFill>
              <a:latin typeface="Calibri" panose="020F0502020204030204"/>
              <a:ea typeface="+mn-lt"/>
              <a:cs typeface="+mn-lt"/>
            </a:endParaRPr>
          </a:p>
          <a:p>
            <a:pPr marL="0" indent="0">
              <a:spcBef>
                <a:spcPts val="500"/>
              </a:spcBef>
              <a:buNone/>
            </a:pPr>
            <a:endParaRPr lang="en-US" dirty="0">
              <a:solidFill>
                <a:schemeClr val="bg1"/>
              </a:solidFill>
              <a:latin typeface="Modern Love"/>
              <a:ea typeface="+mn-lt"/>
              <a:cs typeface="+mn-lt"/>
            </a:endParaRPr>
          </a:p>
          <a:p>
            <a:pPr marL="0" indent="0">
              <a:spcBef>
                <a:spcPts val="500"/>
              </a:spcBef>
              <a:buNone/>
            </a:pPr>
            <a:r>
              <a:rPr lang="en-US" sz="2400" dirty="0">
                <a:solidFill>
                  <a:schemeClr val="bg1"/>
                </a:solidFill>
                <a:ea typeface="+mn-lt"/>
                <a:cs typeface="+mn-lt"/>
              </a:rPr>
              <a:t>Help us to understand the importance of rules in our lives. May we see them not as restrictions but as pathways to righteousness and love. Grant us the wisdom to discern between just and unjust rules, and the strength to follow them with integrity. </a:t>
            </a:r>
            <a:endParaRPr lang="en-US" sz="2400" dirty="0">
              <a:solidFill>
                <a:schemeClr val="bg1"/>
              </a:solidFill>
              <a:ea typeface="Calibri" panose="020F0502020204030204"/>
              <a:cs typeface="Calibri" panose="020F0502020204030204"/>
            </a:endParaRPr>
          </a:p>
          <a:p>
            <a:pPr marL="0" indent="0">
              <a:spcBef>
                <a:spcPts val="500"/>
              </a:spcBef>
              <a:buNone/>
            </a:pPr>
            <a:endParaRPr lang="en-US" sz="2400" dirty="0">
              <a:solidFill>
                <a:schemeClr val="bg1"/>
              </a:solidFill>
              <a:latin typeface="Calibri"/>
              <a:ea typeface="+mn-lt"/>
              <a:cs typeface="+mn-lt"/>
            </a:endParaRPr>
          </a:p>
          <a:p>
            <a:pPr>
              <a:buNone/>
            </a:pPr>
            <a:endParaRPr lang="en-US" sz="3200" dirty="0">
              <a:solidFill>
                <a:schemeClr val="bg1"/>
              </a:solidFill>
              <a:latin typeface="Calibri"/>
              <a:ea typeface="+mn-lt"/>
              <a:cs typeface="+mn-lt"/>
            </a:endParaRPr>
          </a:p>
          <a:p>
            <a:pPr marL="0" indent="0">
              <a:spcBef>
                <a:spcPts val="500"/>
              </a:spcBef>
              <a:buNone/>
            </a:pPr>
            <a:r>
              <a:rPr lang="en-US" dirty="0">
                <a:solidFill>
                  <a:schemeClr val="bg1"/>
                </a:solidFill>
                <a:latin typeface="Modern Love"/>
                <a:ea typeface="+mn-lt"/>
                <a:cs typeface="+mn-lt"/>
              </a:rPr>
              <a:t>Amen</a:t>
            </a:r>
            <a:endParaRPr lang="en-US" dirty="0">
              <a:solidFill>
                <a:schemeClr val="bg1"/>
              </a:solidFill>
              <a:latin typeface="Calibri" panose="020F0502020204030204"/>
              <a:cs typeface="Calibri"/>
            </a:endParaRPr>
          </a:p>
          <a:p>
            <a:pPr marL="0" indent="0">
              <a:buNone/>
            </a:pPr>
            <a:endParaRPr lang="en-US" b="1">
              <a:cs typeface="Calibri"/>
            </a:endParaRPr>
          </a:p>
          <a:p>
            <a:pPr marL="0" indent="0">
              <a:buNone/>
            </a:pPr>
            <a:endParaRPr lang="en-US" b="1">
              <a:cs typeface="Calibri"/>
            </a:endParaRPr>
          </a:p>
          <a:p>
            <a:pPr marL="0" indent="0">
              <a:buNone/>
            </a:pPr>
            <a:endParaRPr lang="en-US" sz="2400">
              <a:cs typeface="Calibri"/>
            </a:endParaRPr>
          </a:p>
        </p:txBody>
      </p:sp>
      <p:pic>
        <p:nvPicPr>
          <p:cNvPr id="4" name="Picture 4" descr="Background pattern&#10;&#10;Description automatically generated">
            <a:extLst>
              <a:ext uri="{FF2B5EF4-FFF2-40B4-BE49-F238E27FC236}">
                <a16:creationId xmlns:a16="http://schemas.microsoft.com/office/drawing/2014/main" id="{8F486A1F-D978-C172-BAFD-49027AB98A0E}"/>
              </a:ext>
            </a:extLst>
          </p:cNvPr>
          <p:cNvPicPr>
            <a:picLocks noChangeAspect="1"/>
          </p:cNvPicPr>
          <p:nvPr/>
        </p:nvPicPr>
        <p:blipFill rotWithShape="1">
          <a:blip r:embed="rId2"/>
          <a:srcRect l="28850" r="27677"/>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33793821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4" name="TextBox 1">
            <a:extLst>
              <a:ext uri="{FF2B5EF4-FFF2-40B4-BE49-F238E27FC236}">
                <a16:creationId xmlns:a16="http://schemas.microsoft.com/office/drawing/2014/main" id="{82BB8AD6-62C5-7BC3-B93C-323AEB30A6FA}"/>
              </a:ext>
            </a:extLst>
          </p:cNvPr>
          <p:cNvSpPr txBox="1"/>
          <p:nvPr/>
        </p:nvSpPr>
        <p:spPr>
          <a:xfrm>
            <a:off x="-11502" y="6340735"/>
            <a:ext cx="12244396"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a:solidFill>
                  <a:srgbClr val="FFFFFF"/>
                </a:solidFill>
                <a:cs typeface="Calibri"/>
              </a:rPr>
              <a:t>Thoughts and Prayers 4th – 8th March</a:t>
            </a:r>
            <a:endParaRPr lang="en-US">
              <a:solidFill>
                <a:srgbClr val="FFFFFF"/>
              </a:solidFill>
            </a:endParaRPr>
          </a:p>
        </p:txBody>
      </p:sp>
      <p:sp>
        <p:nvSpPr>
          <p:cNvPr id="5" name="TextBox 2">
            <a:extLst>
              <a:ext uri="{FF2B5EF4-FFF2-40B4-BE49-F238E27FC236}">
                <a16:creationId xmlns:a16="http://schemas.microsoft.com/office/drawing/2014/main" id="{FB8D076D-75A0-D400-8DDA-92517EBF1A92}"/>
              </a:ext>
            </a:extLst>
          </p:cNvPr>
          <p:cNvSpPr txBox="1"/>
          <p:nvPr/>
        </p:nvSpPr>
        <p:spPr>
          <a:xfrm>
            <a:off x="1348091" y="-97122"/>
            <a:ext cx="9022320" cy="646331"/>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3600" b="1">
                <a:solidFill>
                  <a:srgbClr val="FFFFFF"/>
                </a:solidFill>
              </a:rPr>
              <a:t>Theme of the week: Rules</a:t>
            </a:r>
            <a:endParaRPr lang="en-US">
              <a:solidFill>
                <a:srgbClr val="FFFFFF"/>
              </a:solidFill>
              <a:cs typeface="Calibri"/>
            </a:endParaRPr>
          </a:p>
        </p:txBody>
      </p:sp>
      <p:pic>
        <p:nvPicPr>
          <p:cNvPr id="3" name="Picture 2" descr="Importance Of School Rules Regulations [3 Reasons] IMPOFF, 58% OFF">
            <a:extLst>
              <a:ext uri="{FF2B5EF4-FFF2-40B4-BE49-F238E27FC236}">
                <a16:creationId xmlns:a16="http://schemas.microsoft.com/office/drawing/2014/main" id="{2D280FAE-B9E9-F32B-827C-F305E782266A}"/>
              </a:ext>
            </a:extLst>
          </p:cNvPr>
          <p:cNvPicPr>
            <a:picLocks noChangeAspect="1"/>
          </p:cNvPicPr>
          <p:nvPr/>
        </p:nvPicPr>
        <p:blipFill>
          <a:blip r:embed="rId2"/>
          <a:stretch>
            <a:fillRect/>
          </a:stretch>
        </p:blipFill>
        <p:spPr>
          <a:xfrm>
            <a:off x="-3672" y="554599"/>
            <a:ext cx="12199343" cy="5776342"/>
          </a:xfrm>
          <a:prstGeom prst="rect">
            <a:avLst/>
          </a:prstGeom>
        </p:spPr>
      </p:pic>
    </p:spTree>
    <p:extLst>
      <p:ext uri="{BB962C8B-B14F-4D97-AF65-F5344CB8AC3E}">
        <p14:creationId xmlns:p14="http://schemas.microsoft.com/office/powerpoint/2010/main" val="41803293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999A"/>
        </a:solidFill>
        <a:effectLst/>
      </p:bgPr>
    </p:bg>
    <p:spTree>
      <p:nvGrpSpPr>
        <p:cNvPr id="1" name=""/>
        <p:cNvGrpSpPr/>
        <p:nvPr/>
      </p:nvGrpSpPr>
      <p:grpSpPr>
        <a:xfrm>
          <a:off x="0" y="0"/>
          <a:ext cx="0" cy="0"/>
          <a:chOff x="0" y="0"/>
          <a:chExt cx="0" cy="0"/>
        </a:xfrm>
      </p:grpSpPr>
      <p:pic>
        <p:nvPicPr>
          <p:cNvPr id="3" name="Online Media 2" title="Moses Receives The Ten Commandments">
            <a:hlinkClick r:id="" action="ppaction://media"/>
            <a:extLst>
              <a:ext uri="{FF2B5EF4-FFF2-40B4-BE49-F238E27FC236}">
                <a16:creationId xmlns:a16="http://schemas.microsoft.com/office/drawing/2014/main" id="{E61165E9-36E1-1FAF-CE0F-918983ECFB7A}"/>
              </a:ext>
            </a:extLst>
          </p:cNvPr>
          <p:cNvPicPr>
            <a:picLocks noRot="1" noChangeAspect="1"/>
          </p:cNvPicPr>
          <p:nvPr>
            <a:videoFile r:link="rId1"/>
          </p:nvPr>
        </p:nvPicPr>
        <p:blipFill>
          <a:blip r:embed="rId3"/>
          <a:stretch>
            <a:fillRect/>
          </a:stretch>
        </p:blipFill>
        <p:spPr>
          <a:xfrm>
            <a:off x="3548301" y="1353853"/>
            <a:ext cx="6339150" cy="4233798"/>
          </a:xfrm>
          <a:prstGeom prst="rect">
            <a:avLst/>
          </a:prstGeom>
        </p:spPr>
      </p:pic>
      <p:pic>
        <p:nvPicPr>
          <p:cNvPr id="7" name="Picture 6" descr="A drawing of a television&#10;&#10;Description automatically generated">
            <a:extLst>
              <a:ext uri="{FF2B5EF4-FFF2-40B4-BE49-F238E27FC236}">
                <a16:creationId xmlns:a16="http://schemas.microsoft.com/office/drawing/2014/main" id="{40FB125F-852F-B942-EF07-277E1E847B30}"/>
              </a:ext>
            </a:extLst>
          </p:cNvPr>
          <p:cNvPicPr>
            <a:picLocks noChangeAspect="1"/>
          </p:cNvPicPr>
          <p:nvPr/>
        </p:nvPicPr>
        <p:blipFill rotWithShape="1">
          <a:blip r:embed="rId4"/>
          <a:srcRect l="10054" t="15775" r="12000" b="19479"/>
          <a:stretch/>
        </p:blipFill>
        <p:spPr>
          <a:xfrm>
            <a:off x="3083532" y="681674"/>
            <a:ext cx="9168214" cy="5559517"/>
          </a:xfrm>
          <a:prstGeom prst="rect">
            <a:avLst/>
          </a:prstGeom>
        </p:spPr>
      </p:pic>
      <p:sp>
        <p:nvSpPr>
          <p:cNvPr id="2" name="TextBox 1">
            <a:extLst>
              <a:ext uri="{FF2B5EF4-FFF2-40B4-BE49-F238E27FC236}">
                <a16:creationId xmlns:a16="http://schemas.microsoft.com/office/drawing/2014/main" id="{6DB8FCC0-90B5-CFB6-E9A9-98812C1BB717}"/>
              </a:ext>
            </a:extLst>
          </p:cNvPr>
          <p:cNvSpPr txBox="1"/>
          <p:nvPr/>
        </p:nvSpPr>
        <p:spPr>
          <a:xfrm>
            <a:off x="87146" y="-75273"/>
            <a:ext cx="3168241" cy="686341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a:latin typeface="Modern Love Caps"/>
                <a:cs typeface="Calibri"/>
              </a:rPr>
              <a:t>watch this cinematic portrayal of Moses receiving the ten commandments Try to remember as many as you can  </a:t>
            </a:r>
            <a:endParaRPr lang="en-US" sz="3200"/>
          </a:p>
        </p:txBody>
      </p:sp>
    </p:spTree>
    <p:extLst>
      <p:ext uri="{BB962C8B-B14F-4D97-AF65-F5344CB8AC3E}">
        <p14:creationId xmlns:p14="http://schemas.microsoft.com/office/powerpoint/2010/main" val="204032483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ED9C647E071ED4D9B7D0BA81432F5C2" ma:contentTypeVersion="9" ma:contentTypeDescription="Create a new document." ma:contentTypeScope="" ma:versionID="63d29aa171402ffe00e8f9b8e19a5506">
  <xsd:schema xmlns:xsd="http://www.w3.org/2001/XMLSchema" xmlns:xs="http://www.w3.org/2001/XMLSchema" xmlns:p="http://schemas.microsoft.com/office/2006/metadata/properties" xmlns:ns2="070f71ce-64c7-4b17-bb6b-21ebf0c68387" xmlns:ns3="8c49430d-f190-4cd8-83c3-84bb6a3d29af" targetNamespace="http://schemas.microsoft.com/office/2006/metadata/properties" ma:root="true" ma:fieldsID="85acf5c215e3e1b103154d9fb3931d28" ns2:_="" ns3:_="">
    <xsd:import namespace="070f71ce-64c7-4b17-bb6b-21ebf0c68387"/>
    <xsd:import namespace="8c49430d-f190-4cd8-83c3-84bb6a3d29a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70f71ce-64c7-4b17-bb6b-21ebf0c6838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SearchProperties" ma:index="1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c49430d-f190-4cd8-83c3-84bb6a3d29af"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LengthInSeconds xmlns="070f71ce-64c7-4b17-bb6b-21ebf0c68387" xsi:nil="true"/>
    <SharedWithUsers xmlns="8c49430d-f190-4cd8-83c3-84bb6a3d29af">
      <UserInfo>
        <DisplayName>Spina, Katie</DisplayName>
        <AccountId>35</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291E6A2-881D-4276-BB5B-5CBE625C63D6}">
  <ds:schemaRefs>
    <ds:schemaRef ds:uri="070f71ce-64c7-4b17-bb6b-21ebf0c68387"/>
    <ds:schemaRef ds:uri="8c49430d-f190-4cd8-83c3-84bb6a3d29a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F79EBA80-5ADF-434B-8DA7-7777FF6E1493}">
  <ds:schemaRefs>
    <ds:schemaRef ds:uri="070f71ce-64c7-4b17-bb6b-21ebf0c68387"/>
    <ds:schemaRef ds:uri="8c49430d-f190-4cd8-83c3-84bb6a3d29af"/>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DD9DE19D-AFC3-4E95-8BE7-9B6010CB919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23</Slides>
  <Notes>0</Notes>
  <HiddenSlides>0</HiddenSlide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PowerPoint Presentation</vt:lpstr>
      <vt:lpstr>PowerPoint Presentation</vt:lpstr>
      <vt:lpstr>PowerPoint Presentation</vt:lpstr>
      <vt:lpstr>PowerPoint Presentation</vt:lpstr>
      <vt:lpstr>Rules </vt:lpstr>
      <vt:lpstr>Discussion</vt:lpstr>
      <vt:lpstr>PowerPoint Presentation</vt:lpstr>
      <vt:lpstr>PowerPoint Presentation</vt:lpstr>
      <vt:lpstr>PowerPoint Presentation</vt:lpstr>
      <vt:lpstr>PowerPoint Presentation</vt:lpstr>
      <vt:lpstr>PowerPoint Presentation</vt:lpstr>
      <vt:lpstr>How relevant are the 10 commandments in today's society?</vt:lpstr>
      <vt:lpstr>PowerPoint Presentation</vt:lpstr>
      <vt:lpstr>PowerPoint Presentation</vt:lpstr>
      <vt:lpstr>Debate on the Importance of Rules</vt:lpstr>
      <vt:lpstr>Post debate discussion</vt:lpstr>
      <vt:lpstr>PowerPoint Presentation</vt:lpstr>
      <vt:lpstr>PowerPoint Presentation</vt:lpstr>
      <vt:lpstr>PowerPoint Presentation</vt:lpstr>
      <vt:lpstr>PowerPoint Presentation</vt:lpstr>
      <vt:lpstr>PowerPoint Presentation</vt:lpstr>
      <vt:lpstr>Click the link below to listen to the audio book preview of the book In Praise of Difficult Women by Karen Karbo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revision>51</cp:revision>
  <dcterms:created xsi:type="dcterms:W3CDTF">2024-02-27T16:01:21Z</dcterms:created>
  <dcterms:modified xsi:type="dcterms:W3CDTF">2024-03-01T16:29:26Z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0x0101001ED9C647E071ED4D9B7D0BA81432F5C2</vt:lpwstr>
  </property>
  <property fmtid="{D5CDD505-2E9C-101B-9397-08002B2CF9AE}" pid="3" name="_SourceUrl">
    <vt:lpwstr/>
  </property>
  <property fmtid="{D5CDD505-2E9C-101B-9397-08002B2CF9AE}" pid="4" name="_SharedFileIndex">
    <vt:lpwstr/>
  </property>
  <property fmtid="{D5CDD505-2E9C-101B-9397-08002B2CF9AE}" pid="5" name="ComplianceAssetId">
    <vt:lpwstr/>
  </property>
  <property fmtid="{D5CDD505-2E9C-101B-9397-08002B2CF9AE}" pid="6" name="_ExtendedDescription">
    <vt:lpwstr/>
  </property>
  <property fmtid="{D5CDD505-2E9C-101B-9397-08002B2CF9AE}" pid="7" name="TriggerFlowInfo">
    <vt:lpwstr/>
  </property>
</Properties>
</file>