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7"/>
  </p:notesMasterIdLst>
  <p:handoutMasterIdLst>
    <p:handoutMasterId r:id="rId8"/>
  </p:handoutMasterIdLst>
  <p:sldIdLst>
    <p:sldId id="257" r:id="rId2"/>
    <p:sldId id="261" r:id="rId3"/>
    <p:sldId id="262" r:id="rId4"/>
    <p:sldId id="263" r:id="rId5"/>
    <p:sldId id="264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A158D-4034-4DBA-81A0-BBB2FA1AE044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2CACE-4EF7-4FA4-BB70-896C3D48EE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250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04DB7-A03B-47FD-A422-706D5ECEFFC8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03D0C-CB25-496C-AFBA-187BCF8993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6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66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4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35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329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89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07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69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93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79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85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45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4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84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23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72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81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CEFEB6-2C15-429F-BBF8-062C8F2B3BA3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E85B2-2032-4CFB-AD1D-6FC51E107B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68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680" y="36512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1" y="365125"/>
            <a:ext cx="1014491" cy="12150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80285" y="1294094"/>
            <a:ext cx="8574623" cy="34195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5000" b="1" smtClean="0"/>
              <a:t>St. </a:t>
            </a:r>
            <a:r>
              <a:rPr lang="en-GB" sz="5000" b="1" dirty="0" smtClean="0"/>
              <a:t>Mary’s Catholic School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9000" b="1" dirty="0" smtClean="0">
                <a:solidFill>
                  <a:srgbClr val="0070C0"/>
                </a:solidFill>
              </a:rPr>
              <a:t>A-Level Sociology</a:t>
            </a:r>
            <a:endParaRPr lang="en-GB" sz="9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1062" y="5642577"/>
            <a:ext cx="980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After listening to the information in this presentation, if you have any questions, please get in touch with Miss Brown, Teacher in Charge of Sociology. 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0"/>
    </mc:Choice>
    <mc:Fallback xmlns="">
      <p:transition spd="slow" advTm="20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185" y="394993"/>
            <a:ext cx="8596668" cy="84325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involved in the study of Sociology?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25" y="990600"/>
            <a:ext cx="10709275" cy="55627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800" dirty="0" smtClean="0"/>
              <a:t>Studying a range of key concepts and perspectives which Sociologists use to explain trends in society.</a:t>
            </a:r>
          </a:p>
          <a:p>
            <a:pPr algn="just"/>
            <a:r>
              <a:rPr lang="en-GB" sz="2800" dirty="0" smtClean="0"/>
              <a:t>Expanding your knowledge of a range of issues which affect a person’s opportunities, your ability to plan research and your knowledge of how society functions. </a:t>
            </a:r>
          </a:p>
          <a:p>
            <a:pPr algn="just"/>
            <a:r>
              <a:rPr lang="en-GB" sz="2800" dirty="0" smtClean="0"/>
              <a:t>Understanding strengths and weaknesses of various sociological perspectives.</a:t>
            </a:r>
          </a:p>
          <a:p>
            <a:pPr algn="just"/>
            <a:r>
              <a:rPr lang="en-GB" sz="2800" dirty="0" smtClean="0"/>
              <a:t>Course demands a lot of independent reading and research to extend your knowledge of key concepts and key studies.</a:t>
            </a:r>
          </a:p>
          <a:p>
            <a:pPr algn="just"/>
            <a:r>
              <a:rPr lang="en-GB" sz="2800" dirty="0" smtClean="0"/>
              <a:t>There is no coursework.</a:t>
            </a:r>
          </a:p>
          <a:p>
            <a:pPr algn="just"/>
            <a:r>
              <a:rPr lang="en-GB" sz="2800" dirty="0" smtClean="0"/>
              <a:t>Assessment – 3 exams  (all 2 hours long) at the end of Y13. Education with Theory and Methods, Topics in Sociology, and Crime &amp; Deviance with Theory and Methods. </a:t>
            </a:r>
          </a:p>
          <a:p>
            <a:endParaRPr lang="en-GB" sz="2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5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712"/>
    </mc:Choice>
    <mc:Fallback xmlns="">
      <p:transition spd="slow" advTm="179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lessons be like? Is it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18" y="2666999"/>
            <a:ext cx="10889673" cy="31242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Lots of independent reading and research in preparation for lessons.</a:t>
            </a:r>
          </a:p>
          <a:p>
            <a:r>
              <a:rPr lang="en-US" sz="2800" dirty="0" smtClean="0"/>
              <a:t>Lessons rich in discussion and debate.</a:t>
            </a:r>
          </a:p>
          <a:p>
            <a:r>
              <a:rPr lang="en-US" sz="2800" dirty="0" smtClean="0"/>
              <a:t>Developing skills in assessing the implications of perspectives.</a:t>
            </a:r>
          </a:p>
          <a:p>
            <a:r>
              <a:rPr lang="en-US" sz="2800" dirty="0" smtClean="0"/>
              <a:t>Develop skills as a writer, often completing essays as part of homework.</a:t>
            </a:r>
          </a:p>
          <a:p>
            <a:r>
              <a:rPr lang="en-US" sz="2800" dirty="0" smtClean="0"/>
              <a:t>Lots of documentaries used to explore critical issues in society.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2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67"/>
    </mc:Choice>
    <mc:Fallback xmlns="">
      <p:transition spd="slow" advTm="81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entry requirements?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333" y="2651760"/>
            <a:ext cx="8596668" cy="24688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least </a:t>
            </a:r>
            <a:r>
              <a:rPr lang="en-US" sz="2800" smtClean="0"/>
              <a:t>Grade </a:t>
            </a:r>
            <a:r>
              <a:rPr lang="en-US" sz="2800" smtClean="0"/>
              <a:t>5 </a:t>
            </a:r>
            <a:r>
              <a:rPr lang="en-US" sz="2800" dirty="0" smtClean="0"/>
              <a:t>in GCSE English and Mathematics</a:t>
            </a:r>
          </a:p>
          <a:p>
            <a:r>
              <a:rPr lang="en-US" sz="2800" dirty="0" smtClean="0"/>
              <a:t>A love for understanding how society functions</a:t>
            </a:r>
          </a:p>
          <a:p>
            <a:r>
              <a:rPr lang="en-US" sz="2800" dirty="0" smtClean="0"/>
              <a:t>An interest in equal opportunities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16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39"/>
    </mc:Choice>
    <mc:Fallback xmlns="">
      <p:transition spd="slow" advTm="49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this subject lead 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develop skills in designing and evaluating research, articulating an argument, communicating in oral and written forms, understanding the importance of opportunities.</a:t>
            </a:r>
          </a:p>
          <a:p>
            <a:r>
              <a:rPr lang="en-GB" dirty="0" smtClean="0"/>
              <a:t>A highly regarded subject by prestigious and leading universities.</a:t>
            </a:r>
          </a:p>
          <a:p>
            <a:r>
              <a:rPr lang="en-GB" dirty="0" smtClean="0"/>
              <a:t>Possible progression routes: Law, Civil </a:t>
            </a:r>
            <a:r>
              <a:rPr lang="en-GB" dirty="0"/>
              <a:t>S</a:t>
            </a:r>
            <a:r>
              <a:rPr lang="en-GB" dirty="0" smtClean="0"/>
              <a:t>ervice, Media and Communications, Teaching, Social Work, Work within the Police and Probation Services, Youth Work, Careers within the NHS. 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3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45"/>
    </mc:Choice>
    <mc:Fallback xmlns="">
      <p:transition spd="slow" advTm="7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9.1|32.1|26.9|8.8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9.8|15.4|11.9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6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0.9|7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4902</TotalTime>
  <Words>329</Words>
  <Application>Microsoft Office PowerPoint</Application>
  <PresentationFormat>Widescreen</PresentationFormat>
  <Paragraphs>24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Parallax</vt:lpstr>
      <vt:lpstr>  </vt:lpstr>
      <vt:lpstr>What is involved in the study of Sociology?</vt:lpstr>
      <vt:lpstr>What will lessons be like? Is it for me?</vt:lpstr>
      <vt:lpstr>What are the entry requirements?</vt:lpstr>
      <vt:lpstr>What can this subject lead to?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Marking and Assessing Mocks</dc:title>
  <dc:creator>McKeating, Daniel</dc:creator>
  <cp:lastModifiedBy>McKeating, Daniel</cp:lastModifiedBy>
  <cp:revision>114</cp:revision>
  <cp:lastPrinted>2018-11-14T17:21:14Z</cp:lastPrinted>
  <dcterms:created xsi:type="dcterms:W3CDTF">2017-11-14T12:40:22Z</dcterms:created>
  <dcterms:modified xsi:type="dcterms:W3CDTF">2021-02-11T07:51:29Z</dcterms:modified>
</cp:coreProperties>
</file>