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71" r:id="rId14"/>
    <p:sldId id="268" r:id="rId15"/>
    <p:sldId id="269" r:id="rId16"/>
    <p:sldId id="270" r:id="rId17"/>
    <p:sldId id="279" r:id="rId18"/>
    <p:sldId id="280" r:id="rId19"/>
    <p:sldId id="276" r:id="rId20"/>
    <p:sldId id="281" r:id="rId21"/>
    <p:sldId id="282" r:id="rId22"/>
    <p:sldId id="283" r:id="rId23"/>
    <p:sldId id="284"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D2A1929-ED9B-B53B-2E47-2D1F09E09E4F}" v="4" dt="2023-11-13T09:51:13.482"/>
    <p1510:client id="{A5D1C786-7EA3-E003-E8C2-B632B078D753}" v="943" dt="2023-11-13T09:49:13.826"/>
    <p1510:client id="{B18B9D64-FF8D-3D53-1C31-FD86E0342F27}" v="8" dt="2023-11-13T08:58:33.405"/>
    <p1510:client id="{EEC427FF-206F-4113-9645-0B6E6A8A5537}" v="2406" dt="2023-11-13T08:56:23.42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33"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microsoft.com/office/2015/10/relationships/revisionInfo" Target="revisionInfo.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arson, Sophie" userId="S::sophie.pearson@st-marys.newcastle.sch.uk::8d510f2b-e36d-466b-b775-76ede0baa1c5" providerId="AD" clId="Web-{A5D1C786-7EA3-E003-E8C2-B632B078D753}"/>
    <pc:docChg chg="addSld delSld modSld sldOrd">
      <pc:chgData name="Pearson, Sophie" userId="S::sophie.pearson@st-marys.newcastle.sch.uk::8d510f2b-e36d-466b-b775-76ede0baa1c5" providerId="AD" clId="Web-{A5D1C786-7EA3-E003-E8C2-B632B078D753}" dt="2023-11-13T09:49:13.826" v="910" actId="1076"/>
      <pc:docMkLst>
        <pc:docMk/>
      </pc:docMkLst>
      <pc:sldChg chg="modSp">
        <pc:chgData name="Pearson, Sophie" userId="S::sophie.pearson@st-marys.newcastle.sch.uk::8d510f2b-e36d-466b-b775-76ede0baa1c5" providerId="AD" clId="Web-{A5D1C786-7EA3-E003-E8C2-B632B078D753}" dt="2023-11-13T09:09:38.027" v="1" actId="20577"/>
        <pc:sldMkLst>
          <pc:docMk/>
          <pc:sldMk cId="109857222" sldId="256"/>
        </pc:sldMkLst>
        <pc:spChg chg="mod">
          <ac:chgData name="Pearson, Sophie" userId="S::sophie.pearson@st-marys.newcastle.sch.uk::8d510f2b-e36d-466b-b775-76ede0baa1c5" providerId="AD" clId="Web-{A5D1C786-7EA3-E003-E8C2-B632B078D753}" dt="2023-11-13T09:09:38.027" v="1" actId="20577"/>
          <ac:spMkLst>
            <pc:docMk/>
            <pc:sldMk cId="109857222" sldId="256"/>
            <ac:spMk id="2" creationId="{00000000-0000-0000-0000-000000000000}"/>
          </ac:spMkLst>
        </pc:spChg>
      </pc:sldChg>
      <pc:sldChg chg="addSp delSp modSp">
        <pc:chgData name="Pearson, Sophie" userId="S::sophie.pearson@st-marys.newcastle.sch.uk::8d510f2b-e36d-466b-b775-76ede0baa1c5" providerId="AD" clId="Web-{A5D1C786-7EA3-E003-E8C2-B632B078D753}" dt="2023-11-13T09:12:08.313" v="24" actId="20577"/>
        <pc:sldMkLst>
          <pc:docMk/>
          <pc:sldMk cId="2801460037" sldId="257"/>
        </pc:sldMkLst>
        <pc:spChg chg="mod">
          <ac:chgData name="Pearson, Sophie" userId="S::sophie.pearson@st-marys.newcastle.sch.uk::8d510f2b-e36d-466b-b775-76ede0baa1c5" providerId="AD" clId="Web-{A5D1C786-7EA3-E003-E8C2-B632B078D753}" dt="2023-11-13T09:12:08.313" v="24" actId="20577"/>
          <ac:spMkLst>
            <pc:docMk/>
            <pc:sldMk cId="2801460037" sldId="257"/>
            <ac:spMk id="3" creationId="{2D7D8BB9-73B2-0973-D78F-A458E7B0EE34}"/>
          </ac:spMkLst>
        </pc:spChg>
        <pc:spChg chg="add del mod">
          <ac:chgData name="Pearson, Sophie" userId="S::sophie.pearson@st-marys.newcastle.sch.uk::8d510f2b-e36d-466b-b775-76ede0baa1c5" providerId="AD" clId="Web-{A5D1C786-7EA3-E003-E8C2-B632B078D753}" dt="2023-11-13T09:12:03.954" v="22"/>
          <ac:spMkLst>
            <pc:docMk/>
            <pc:sldMk cId="2801460037" sldId="257"/>
            <ac:spMk id="4" creationId="{4BE7FA1F-B9A6-9566-E1E8-746DDEBEBFFB}"/>
          </ac:spMkLst>
        </pc:spChg>
      </pc:sldChg>
      <pc:sldChg chg="addSp delSp modSp">
        <pc:chgData name="Pearson, Sophie" userId="S::sophie.pearson@st-marys.newcastle.sch.uk::8d510f2b-e36d-466b-b775-76ede0baa1c5" providerId="AD" clId="Web-{A5D1C786-7EA3-E003-E8C2-B632B078D753}" dt="2023-11-13T09:16:02.040" v="84" actId="20577"/>
        <pc:sldMkLst>
          <pc:docMk/>
          <pc:sldMk cId="1957442474" sldId="261"/>
        </pc:sldMkLst>
        <pc:spChg chg="mod">
          <ac:chgData name="Pearson, Sophie" userId="S::sophie.pearson@st-marys.newcastle.sch.uk::8d510f2b-e36d-466b-b775-76ede0baa1c5" providerId="AD" clId="Web-{A5D1C786-7EA3-E003-E8C2-B632B078D753}" dt="2023-11-13T09:12:40.580" v="29" actId="14100"/>
          <ac:spMkLst>
            <pc:docMk/>
            <pc:sldMk cId="1957442474" sldId="261"/>
            <ac:spMk id="2" creationId="{C7401AD0-9A83-9ABE-D242-99BCAFBFF572}"/>
          </ac:spMkLst>
        </pc:spChg>
        <pc:spChg chg="mod">
          <ac:chgData name="Pearson, Sophie" userId="S::sophie.pearson@st-marys.newcastle.sch.uk::8d510f2b-e36d-466b-b775-76ede0baa1c5" providerId="AD" clId="Web-{A5D1C786-7EA3-E003-E8C2-B632B078D753}" dt="2023-11-13T09:14:33.302" v="41" actId="20577"/>
          <ac:spMkLst>
            <pc:docMk/>
            <pc:sldMk cId="1957442474" sldId="261"/>
            <ac:spMk id="3" creationId="{2E83A12C-E072-3260-2D17-CDFCE555F298}"/>
          </ac:spMkLst>
        </pc:spChg>
        <pc:spChg chg="mod">
          <ac:chgData name="Pearson, Sophie" userId="S::sophie.pearson@st-marys.newcastle.sch.uk::8d510f2b-e36d-466b-b775-76ede0baa1c5" providerId="AD" clId="Web-{A5D1C786-7EA3-E003-E8C2-B632B078D753}" dt="2023-11-13T09:16:02.040" v="84" actId="20577"/>
          <ac:spMkLst>
            <pc:docMk/>
            <pc:sldMk cId="1957442474" sldId="261"/>
            <ac:spMk id="6" creationId="{EA51D045-87A6-A4A2-89D8-437FE7CE573D}"/>
          </ac:spMkLst>
        </pc:spChg>
        <pc:picChg chg="add mod modCrop">
          <ac:chgData name="Pearson, Sophie" userId="S::sophie.pearson@st-marys.newcastle.sch.uk::8d510f2b-e36d-466b-b775-76ede0baa1c5" providerId="AD" clId="Web-{A5D1C786-7EA3-E003-E8C2-B632B078D753}" dt="2023-11-13T09:14:15.302" v="37" actId="14100"/>
          <ac:picMkLst>
            <pc:docMk/>
            <pc:sldMk cId="1957442474" sldId="261"/>
            <ac:picMk id="4" creationId="{A5D16083-4A32-0251-1FCB-6B936B796560}"/>
          </ac:picMkLst>
        </pc:picChg>
        <pc:picChg chg="del">
          <ac:chgData name="Pearson, Sophie" userId="S::sophie.pearson@st-marys.newcastle.sch.uk::8d510f2b-e36d-466b-b775-76ede0baa1c5" providerId="AD" clId="Web-{A5D1C786-7EA3-E003-E8C2-B632B078D753}" dt="2023-11-13T09:13:56.239" v="30"/>
          <ac:picMkLst>
            <pc:docMk/>
            <pc:sldMk cId="1957442474" sldId="261"/>
            <ac:picMk id="5" creationId="{AE04CF65-D6C2-D39A-0FA4-786E9C81B566}"/>
          </ac:picMkLst>
        </pc:picChg>
      </pc:sldChg>
      <pc:sldChg chg="addSp modSp">
        <pc:chgData name="Pearson, Sophie" userId="S::sophie.pearson@st-marys.newcastle.sch.uk::8d510f2b-e36d-466b-b775-76ede0baa1c5" providerId="AD" clId="Web-{A5D1C786-7EA3-E003-E8C2-B632B078D753}" dt="2023-11-13T09:20:31.518" v="201" actId="14100"/>
        <pc:sldMkLst>
          <pc:docMk/>
          <pc:sldMk cId="1945220434" sldId="262"/>
        </pc:sldMkLst>
        <pc:spChg chg="mod">
          <ac:chgData name="Pearson, Sophie" userId="S::sophie.pearson@st-marys.newcastle.sch.uk::8d510f2b-e36d-466b-b775-76ede0baa1c5" providerId="AD" clId="Web-{A5D1C786-7EA3-E003-E8C2-B632B078D753}" dt="2023-11-13T09:17:52.153" v="136" actId="20577"/>
          <ac:spMkLst>
            <pc:docMk/>
            <pc:sldMk cId="1945220434" sldId="262"/>
            <ac:spMk id="2" creationId="{736AE728-4191-3663-DF66-AA881ADACCFE}"/>
          </ac:spMkLst>
        </pc:spChg>
        <pc:spChg chg="mod">
          <ac:chgData name="Pearson, Sophie" userId="S::sophie.pearson@st-marys.newcastle.sch.uk::8d510f2b-e36d-466b-b775-76ede0baa1c5" providerId="AD" clId="Web-{A5D1C786-7EA3-E003-E8C2-B632B078D753}" dt="2023-11-13T09:20:29.783" v="199" actId="20577"/>
          <ac:spMkLst>
            <pc:docMk/>
            <pc:sldMk cId="1945220434" sldId="262"/>
            <ac:spMk id="3" creationId="{F4840D36-7A4C-B97D-9A8D-D68C5F569176}"/>
          </ac:spMkLst>
        </pc:spChg>
        <pc:picChg chg="add mod modCrop">
          <ac:chgData name="Pearson, Sophie" userId="S::sophie.pearson@st-marys.newcastle.sch.uk::8d510f2b-e36d-466b-b775-76ede0baa1c5" providerId="AD" clId="Web-{A5D1C786-7EA3-E003-E8C2-B632B078D753}" dt="2023-11-13T09:20:31.518" v="201" actId="14100"/>
          <ac:picMkLst>
            <pc:docMk/>
            <pc:sldMk cId="1945220434" sldId="262"/>
            <ac:picMk id="4" creationId="{C0A21AFB-0D62-9826-5AEC-16782BB2052D}"/>
          </ac:picMkLst>
        </pc:picChg>
      </pc:sldChg>
      <pc:sldChg chg="addSp modSp">
        <pc:chgData name="Pearson, Sophie" userId="S::sophie.pearson@st-marys.newcastle.sch.uk::8d510f2b-e36d-466b-b775-76ede0baa1c5" providerId="AD" clId="Web-{A5D1C786-7EA3-E003-E8C2-B632B078D753}" dt="2023-11-13T09:25:54.638" v="324" actId="20577"/>
        <pc:sldMkLst>
          <pc:docMk/>
          <pc:sldMk cId="3756040498" sldId="263"/>
        </pc:sldMkLst>
        <pc:spChg chg="mod">
          <ac:chgData name="Pearson, Sophie" userId="S::sophie.pearson@st-marys.newcastle.sch.uk::8d510f2b-e36d-466b-b775-76ede0baa1c5" providerId="AD" clId="Web-{A5D1C786-7EA3-E003-E8C2-B632B078D753}" dt="2023-11-13T09:23:05.429" v="231" actId="20577"/>
          <ac:spMkLst>
            <pc:docMk/>
            <pc:sldMk cId="3756040498" sldId="263"/>
            <ac:spMk id="2" creationId="{071F44C7-9363-FBFE-705C-DD28CEFC4C32}"/>
          </ac:spMkLst>
        </pc:spChg>
        <pc:spChg chg="mod">
          <ac:chgData name="Pearson, Sophie" userId="S::sophie.pearson@st-marys.newcastle.sch.uk::8d510f2b-e36d-466b-b775-76ede0baa1c5" providerId="AD" clId="Web-{A5D1C786-7EA3-E003-E8C2-B632B078D753}" dt="2023-11-13T09:24:50.042" v="272" actId="20577"/>
          <ac:spMkLst>
            <pc:docMk/>
            <pc:sldMk cId="3756040498" sldId="263"/>
            <ac:spMk id="3" creationId="{00FBC11B-2947-DC48-E9FF-E9C8B5445B8D}"/>
          </ac:spMkLst>
        </pc:spChg>
        <pc:spChg chg="add mod">
          <ac:chgData name="Pearson, Sophie" userId="S::sophie.pearson@st-marys.newcastle.sch.uk::8d510f2b-e36d-466b-b775-76ede0baa1c5" providerId="AD" clId="Web-{A5D1C786-7EA3-E003-E8C2-B632B078D753}" dt="2023-11-13T09:24:57.870" v="276" actId="20577"/>
          <ac:spMkLst>
            <pc:docMk/>
            <pc:sldMk cId="3756040498" sldId="263"/>
            <ac:spMk id="5" creationId="{9DD71E22-8955-0ACB-51E3-FB75B6E7C41A}"/>
          </ac:spMkLst>
        </pc:spChg>
        <pc:spChg chg="add mod">
          <ac:chgData name="Pearson, Sophie" userId="S::sophie.pearson@st-marys.newcastle.sch.uk::8d510f2b-e36d-466b-b775-76ede0baa1c5" providerId="AD" clId="Web-{A5D1C786-7EA3-E003-E8C2-B632B078D753}" dt="2023-11-13T09:25:54.638" v="324" actId="20577"/>
          <ac:spMkLst>
            <pc:docMk/>
            <pc:sldMk cId="3756040498" sldId="263"/>
            <ac:spMk id="7" creationId="{25F0A772-5941-87A3-5B3D-D5A9983D35E1}"/>
          </ac:spMkLst>
        </pc:spChg>
      </pc:sldChg>
      <pc:sldChg chg="addSp delSp modSp">
        <pc:chgData name="Pearson, Sophie" userId="S::sophie.pearson@st-marys.newcastle.sch.uk::8d510f2b-e36d-466b-b775-76ede0baa1c5" providerId="AD" clId="Web-{A5D1C786-7EA3-E003-E8C2-B632B078D753}" dt="2023-11-13T09:31:31.649" v="484" actId="1076"/>
        <pc:sldMkLst>
          <pc:docMk/>
          <pc:sldMk cId="479800155" sldId="264"/>
        </pc:sldMkLst>
        <pc:spChg chg="mod">
          <ac:chgData name="Pearson, Sophie" userId="S::sophie.pearson@st-marys.newcastle.sch.uk::8d510f2b-e36d-466b-b775-76ede0baa1c5" providerId="AD" clId="Web-{A5D1C786-7EA3-E003-E8C2-B632B078D753}" dt="2023-11-13T09:27:49.736" v="383" actId="20577"/>
          <ac:spMkLst>
            <pc:docMk/>
            <pc:sldMk cId="479800155" sldId="264"/>
            <ac:spMk id="2" creationId="{7DDA27EA-6E6E-A935-89ED-3DC902D0D905}"/>
          </ac:spMkLst>
        </pc:spChg>
        <pc:spChg chg="mod">
          <ac:chgData name="Pearson, Sophie" userId="S::sophie.pearson@st-marys.newcastle.sch.uk::8d510f2b-e36d-466b-b775-76ede0baa1c5" providerId="AD" clId="Web-{A5D1C786-7EA3-E003-E8C2-B632B078D753}" dt="2023-11-13T09:31:28.384" v="481" actId="20577"/>
          <ac:spMkLst>
            <pc:docMk/>
            <pc:sldMk cId="479800155" sldId="264"/>
            <ac:spMk id="3" creationId="{EF800241-30DE-AA3A-B511-293464C23B37}"/>
          </ac:spMkLst>
        </pc:spChg>
        <pc:spChg chg="del">
          <ac:chgData name="Pearson, Sophie" userId="S::sophie.pearson@st-marys.newcastle.sch.uk::8d510f2b-e36d-466b-b775-76ede0baa1c5" providerId="AD" clId="Web-{A5D1C786-7EA3-E003-E8C2-B632B078D753}" dt="2023-11-13T09:27:41.907" v="380"/>
          <ac:spMkLst>
            <pc:docMk/>
            <pc:sldMk cId="479800155" sldId="264"/>
            <ac:spMk id="4" creationId="{5031DF30-F200-F020-20DC-4580FF45DDAD}"/>
          </ac:spMkLst>
        </pc:spChg>
        <pc:picChg chg="add mod modCrop">
          <ac:chgData name="Pearson, Sophie" userId="S::sophie.pearson@st-marys.newcastle.sch.uk::8d510f2b-e36d-466b-b775-76ede0baa1c5" providerId="AD" clId="Web-{A5D1C786-7EA3-E003-E8C2-B632B078D753}" dt="2023-11-13T09:31:31.649" v="484" actId="1076"/>
          <ac:picMkLst>
            <pc:docMk/>
            <pc:sldMk cId="479800155" sldId="264"/>
            <ac:picMk id="5" creationId="{7DD97C93-9DFE-757F-1465-292A176752E3}"/>
          </ac:picMkLst>
        </pc:picChg>
      </pc:sldChg>
      <pc:sldChg chg="delSp modSp">
        <pc:chgData name="Pearson, Sophie" userId="S::sophie.pearson@st-marys.newcastle.sch.uk::8d510f2b-e36d-466b-b775-76ede0baa1c5" providerId="AD" clId="Web-{A5D1C786-7EA3-E003-E8C2-B632B078D753}" dt="2023-11-13T09:39:22.571" v="650" actId="20577"/>
        <pc:sldMkLst>
          <pc:docMk/>
          <pc:sldMk cId="101882488" sldId="265"/>
        </pc:sldMkLst>
        <pc:spChg chg="mod">
          <ac:chgData name="Pearson, Sophie" userId="S::sophie.pearson@st-marys.newcastle.sch.uk::8d510f2b-e36d-466b-b775-76ede0baa1c5" providerId="AD" clId="Web-{A5D1C786-7EA3-E003-E8C2-B632B078D753}" dt="2023-11-13T09:32:27.245" v="496" actId="20577"/>
          <ac:spMkLst>
            <pc:docMk/>
            <pc:sldMk cId="101882488" sldId="265"/>
            <ac:spMk id="2" creationId="{700710B7-F8F7-A085-C18A-DDCFE9F603A7}"/>
          </ac:spMkLst>
        </pc:spChg>
        <pc:spChg chg="mod">
          <ac:chgData name="Pearson, Sophie" userId="S::sophie.pearson@st-marys.newcastle.sch.uk::8d510f2b-e36d-466b-b775-76ede0baa1c5" providerId="AD" clId="Web-{A5D1C786-7EA3-E003-E8C2-B632B078D753}" dt="2023-11-13T09:39:22.571" v="650" actId="20577"/>
          <ac:spMkLst>
            <pc:docMk/>
            <pc:sldMk cId="101882488" sldId="265"/>
            <ac:spMk id="3" creationId="{6C89D389-DF66-878E-D2CD-462DF00D9C90}"/>
          </ac:spMkLst>
        </pc:spChg>
        <pc:spChg chg="del">
          <ac:chgData name="Pearson, Sophie" userId="S::sophie.pearson@st-marys.newcastle.sch.uk::8d510f2b-e36d-466b-b775-76ede0baa1c5" providerId="AD" clId="Web-{A5D1C786-7EA3-E003-E8C2-B632B078D753}" dt="2023-11-13T09:32:31.542" v="498"/>
          <ac:spMkLst>
            <pc:docMk/>
            <pc:sldMk cId="101882488" sldId="265"/>
            <ac:spMk id="4" creationId="{31F46F8E-942B-33C6-85E3-9DEC3BE1ECA1}"/>
          </ac:spMkLst>
        </pc:spChg>
        <pc:spChg chg="del">
          <ac:chgData name="Pearson, Sophie" userId="S::sophie.pearson@st-marys.newcastle.sch.uk::8d510f2b-e36d-466b-b775-76ede0baa1c5" providerId="AD" clId="Web-{A5D1C786-7EA3-E003-E8C2-B632B078D753}" dt="2023-11-13T09:32:30.542" v="497"/>
          <ac:spMkLst>
            <pc:docMk/>
            <pc:sldMk cId="101882488" sldId="265"/>
            <ac:spMk id="5" creationId="{03431DA1-8711-1CF8-EA6C-7D4F3E95C46B}"/>
          </ac:spMkLst>
        </pc:spChg>
      </pc:sldChg>
      <pc:sldChg chg="addSp modSp">
        <pc:chgData name="Pearson, Sophie" userId="S::sophie.pearson@st-marys.newcastle.sch.uk::8d510f2b-e36d-466b-b775-76ede0baa1c5" providerId="AD" clId="Web-{A5D1C786-7EA3-E003-E8C2-B632B078D753}" dt="2023-11-13T09:46:10.757" v="843" actId="1076"/>
        <pc:sldMkLst>
          <pc:docMk/>
          <pc:sldMk cId="3061906607" sldId="266"/>
        </pc:sldMkLst>
        <pc:spChg chg="mod">
          <ac:chgData name="Pearson, Sophie" userId="S::sophie.pearson@st-marys.newcastle.sch.uk::8d510f2b-e36d-466b-b775-76ede0baa1c5" providerId="AD" clId="Web-{A5D1C786-7EA3-E003-E8C2-B632B078D753}" dt="2023-11-13T09:44:26.425" v="812" actId="20577"/>
          <ac:spMkLst>
            <pc:docMk/>
            <pc:sldMk cId="3061906607" sldId="266"/>
            <ac:spMk id="2" creationId="{0FC81D37-3380-1CEC-6E10-7B357C1EF7A7}"/>
          </ac:spMkLst>
        </pc:spChg>
        <pc:spChg chg="mod">
          <ac:chgData name="Pearson, Sophie" userId="S::sophie.pearson@st-marys.newcastle.sch.uk::8d510f2b-e36d-466b-b775-76ede0baa1c5" providerId="AD" clId="Web-{A5D1C786-7EA3-E003-E8C2-B632B078D753}" dt="2023-11-13T09:46:10.757" v="843" actId="1076"/>
          <ac:spMkLst>
            <pc:docMk/>
            <pc:sldMk cId="3061906607" sldId="266"/>
            <ac:spMk id="3" creationId="{5DE97CE5-2B88-5F69-94C5-7C07B9DF740D}"/>
          </ac:spMkLst>
        </pc:spChg>
        <pc:picChg chg="add mod modCrop">
          <ac:chgData name="Pearson, Sophie" userId="S::sophie.pearson@st-marys.newcastle.sch.uk::8d510f2b-e36d-466b-b775-76ede0baa1c5" providerId="AD" clId="Web-{A5D1C786-7EA3-E003-E8C2-B632B078D753}" dt="2023-11-13T09:46:04.491" v="842" actId="1076"/>
          <ac:picMkLst>
            <pc:docMk/>
            <pc:sldMk cId="3061906607" sldId="266"/>
            <ac:picMk id="4" creationId="{E2DB6CAA-11DA-F2C0-7EE0-1CE146D39E72}"/>
          </ac:picMkLst>
        </pc:picChg>
      </pc:sldChg>
      <pc:sldChg chg="modSp">
        <pc:chgData name="Pearson, Sophie" userId="S::sophie.pearson@st-marys.newcastle.sch.uk::8d510f2b-e36d-466b-b775-76ede0baa1c5" providerId="AD" clId="Web-{A5D1C786-7EA3-E003-E8C2-B632B078D753}" dt="2023-11-13T09:48:23.793" v="894" actId="20577"/>
        <pc:sldMkLst>
          <pc:docMk/>
          <pc:sldMk cId="2495868914" sldId="267"/>
        </pc:sldMkLst>
        <pc:spChg chg="mod">
          <ac:chgData name="Pearson, Sophie" userId="S::sophie.pearson@st-marys.newcastle.sch.uk::8d510f2b-e36d-466b-b775-76ede0baa1c5" providerId="AD" clId="Web-{A5D1C786-7EA3-E003-E8C2-B632B078D753}" dt="2023-11-13T09:47:18.275" v="872" actId="20577"/>
          <ac:spMkLst>
            <pc:docMk/>
            <pc:sldMk cId="2495868914" sldId="267"/>
            <ac:spMk id="2" creationId="{EF7DC6B8-5537-1A04-82FE-5C2C5FD15831}"/>
          </ac:spMkLst>
        </pc:spChg>
        <pc:spChg chg="mod">
          <ac:chgData name="Pearson, Sophie" userId="S::sophie.pearson@st-marys.newcastle.sch.uk::8d510f2b-e36d-466b-b775-76ede0baa1c5" providerId="AD" clId="Web-{A5D1C786-7EA3-E003-E8C2-B632B078D753}" dt="2023-11-13T09:48:23.793" v="894" actId="20577"/>
          <ac:spMkLst>
            <pc:docMk/>
            <pc:sldMk cId="2495868914" sldId="267"/>
            <ac:spMk id="3" creationId="{DC39C561-FF68-974A-2654-16C37AE2FA16}"/>
          </ac:spMkLst>
        </pc:spChg>
      </pc:sldChg>
      <pc:sldChg chg="addSp delSp modSp">
        <pc:chgData name="Pearson, Sophie" userId="S::sophie.pearson@st-marys.newcastle.sch.uk::8d510f2b-e36d-466b-b775-76ede0baa1c5" providerId="AD" clId="Web-{A5D1C786-7EA3-E003-E8C2-B632B078D753}" dt="2023-11-13T09:16:13.025" v="89"/>
        <pc:sldMkLst>
          <pc:docMk/>
          <pc:sldMk cId="428839148" sldId="270"/>
        </pc:sldMkLst>
        <pc:spChg chg="add del mod">
          <ac:chgData name="Pearson, Sophie" userId="S::sophie.pearson@st-marys.newcastle.sch.uk::8d510f2b-e36d-466b-b775-76ede0baa1c5" providerId="AD" clId="Web-{A5D1C786-7EA3-E003-E8C2-B632B078D753}" dt="2023-11-13T09:16:13.025" v="89"/>
          <ac:spMkLst>
            <pc:docMk/>
            <pc:sldMk cId="428839148" sldId="270"/>
            <ac:spMk id="4" creationId="{460F821B-DE21-3C08-1407-D30BCA41F1BD}"/>
          </ac:spMkLst>
        </pc:spChg>
      </pc:sldChg>
      <pc:sldChg chg="del">
        <pc:chgData name="Pearson, Sophie" userId="S::sophie.pearson@st-marys.newcastle.sch.uk::8d510f2b-e36d-466b-b775-76ede0baa1c5" providerId="AD" clId="Web-{A5D1C786-7EA3-E003-E8C2-B632B078D753}" dt="2023-11-13T09:16:09.837" v="85"/>
        <pc:sldMkLst>
          <pc:docMk/>
          <pc:sldMk cId="777301631" sldId="272"/>
        </pc:sldMkLst>
      </pc:sldChg>
      <pc:sldChg chg="del">
        <pc:chgData name="Pearson, Sophie" userId="S::sophie.pearson@st-marys.newcastle.sch.uk::8d510f2b-e36d-466b-b775-76ede0baa1c5" providerId="AD" clId="Web-{A5D1C786-7EA3-E003-E8C2-B632B078D753}" dt="2023-11-13T09:20:39.159" v="203"/>
        <pc:sldMkLst>
          <pc:docMk/>
          <pc:sldMk cId="3073428455" sldId="273"/>
        </pc:sldMkLst>
      </pc:sldChg>
      <pc:sldChg chg="del">
        <pc:chgData name="Pearson, Sophie" userId="S::sophie.pearson@st-marys.newcastle.sch.uk::8d510f2b-e36d-466b-b775-76ede0baa1c5" providerId="AD" clId="Web-{A5D1C786-7EA3-E003-E8C2-B632B078D753}" dt="2023-11-13T09:46:55.712" v="867"/>
        <pc:sldMkLst>
          <pc:docMk/>
          <pc:sldMk cId="2858225155" sldId="274"/>
        </pc:sldMkLst>
      </pc:sldChg>
      <pc:sldChg chg="del">
        <pc:chgData name="Pearson, Sophie" userId="S::sophie.pearson@st-marys.newcastle.sch.uk::8d510f2b-e36d-466b-b775-76ede0baa1c5" providerId="AD" clId="Web-{A5D1C786-7EA3-E003-E8C2-B632B078D753}" dt="2023-11-13T09:46:57.649" v="868"/>
        <pc:sldMkLst>
          <pc:docMk/>
          <pc:sldMk cId="229267463" sldId="275"/>
        </pc:sldMkLst>
      </pc:sldChg>
      <pc:sldChg chg="addSp delSp modSp ord">
        <pc:chgData name="Pearson, Sophie" userId="S::sophie.pearson@st-marys.newcastle.sch.uk::8d510f2b-e36d-466b-b775-76ede0baa1c5" providerId="AD" clId="Web-{A5D1C786-7EA3-E003-E8C2-B632B078D753}" dt="2023-11-13T09:27:27.094" v="379" actId="20577"/>
        <pc:sldMkLst>
          <pc:docMk/>
          <pc:sldMk cId="1833617838" sldId="276"/>
        </pc:sldMkLst>
        <pc:spChg chg="mod">
          <ac:chgData name="Pearson, Sophie" userId="S::sophie.pearson@st-marys.newcastle.sch.uk::8d510f2b-e36d-466b-b775-76ede0baa1c5" providerId="AD" clId="Web-{A5D1C786-7EA3-E003-E8C2-B632B078D753}" dt="2023-11-13T09:26:06.341" v="326" actId="20577"/>
          <ac:spMkLst>
            <pc:docMk/>
            <pc:sldMk cId="1833617838" sldId="276"/>
            <ac:spMk id="2" creationId="{700710B7-F8F7-A085-C18A-DDCFE9F603A7}"/>
          </ac:spMkLst>
        </pc:spChg>
        <pc:spChg chg="mod">
          <ac:chgData name="Pearson, Sophie" userId="S::sophie.pearson@st-marys.newcastle.sch.uk::8d510f2b-e36d-466b-b775-76ede0baa1c5" providerId="AD" clId="Web-{A5D1C786-7EA3-E003-E8C2-B632B078D753}" dt="2023-11-13T09:27:27.094" v="379" actId="20577"/>
          <ac:spMkLst>
            <pc:docMk/>
            <pc:sldMk cId="1833617838" sldId="276"/>
            <ac:spMk id="3" creationId="{6C89D389-DF66-878E-D2CD-462DF00D9C90}"/>
          </ac:spMkLst>
        </pc:spChg>
        <pc:spChg chg="del mod">
          <ac:chgData name="Pearson, Sophie" userId="S::sophie.pearson@st-marys.newcastle.sch.uk::8d510f2b-e36d-466b-b775-76ede0baa1c5" providerId="AD" clId="Web-{A5D1C786-7EA3-E003-E8C2-B632B078D753}" dt="2023-11-13T09:26:29.123" v="333"/>
          <ac:spMkLst>
            <pc:docMk/>
            <pc:sldMk cId="1833617838" sldId="276"/>
            <ac:spMk id="4" creationId="{31F46F8E-942B-33C6-85E3-9DEC3BE1ECA1}"/>
          </ac:spMkLst>
        </pc:spChg>
        <pc:spChg chg="del mod">
          <ac:chgData name="Pearson, Sophie" userId="S::sophie.pearson@st-marys.newcastle.sch.uk::8d510f2b-e36d-466b-b775-76ede0baa1c5" providerId="AD" clId="Web-{A5D1C786-7EA3-E003-E8C2-B632B078D753}" dt="2023-11-13T09:26:30.045" v="334"/>
          <ac:spMkLst>
            <pc:docMk/>
            <pc:sldMk cId="1833617838" sldId="276"/>
            <ac:spMk id="5" creationId="{03431DA1-8711-1CF8-EA6C-7D4F3E95C46B}"/>
          </ac:spMkLst>
        </pc:spChg>
        <pc:spChg chg="add del mod">
          <ac:chgData name="Pearson, Sophie" userId="S::sophie.pearson@st-marys.newcastle.sch.uk::8d510f2b-e36d-466b-b775-76ede0baa1c5" providerId="AD" clId="Web-{A5D1C786-7EA3-E003-E8C2-B632B078D753}" dt="2023-11-13T09:26:48.937" v="341"/>
          <ac:spMkLst>
            <pc:docMk/>
            <pc:sldMk cId="1833617838" sldId="276"/>
            <ac:spMk id="7" creationId="{C23F17F8-0A77-11FB-EBD6-E6B8C00A51E4}"/>
          </ac:spMkLst>
        </pc:spChg>
        <pc:spChg chg="add">
          <ac:chgData name="Pearson, Sophie" userId="S::sophie.pearson@st-marys.newcastle.sch.uk::8d510f2b-e36d-466b-b775-76ede0baa1c5" providerId="AD" clId="Web-{A5D1C786-7EA3-E003-E8C2-B632B078D753}" dt="2023-11-13T09:26:26.483" v="331"/>
          <ac:spMkLst>
            <pc:docMk/>
            <pc:sldMk cId="1833617838" sldId="276"/>
            <ac:spMk id="9" creationId="{6EA30B06-BDBB-3CCF-3FB3-224928B9BC2A}"/>
          </ac:spMkLst>
        </pc:spChg>
        <pc:spChg chg="add">
          <ac:chgData name="Pearson, Sophie" userId="S::sophie.pearson@st-marys.newcastle.sch.uk::8d510f2b-e36d-466b-b775-76ede0baa1c5" providerId="AD" clId="Web-{A5D1C786-7EA3-E003-E8C2-B632B078D753}" dt="2023-11-13T09:26:26.498" v="332"/>
          <ac:spMkLst>
            <pc:docMk/>
            <pc:sldMk cId="1833617838" sldId="276"/>
            <ac:spMk id="11" creationId="{92D37FAA-A497-06A6-918D-69C008E841E0}"/>
          </ac:spMkLst>
        </pc:spChg>
      </pc:sldChg>
      <pc:sldChg chg="del">
        <pc:chgData name="Pearson, Sophie" userId="S::sophie.pearson@st-marys.newcastle.sch.uk::8d510f2b-e36d-466b-b775-76ede0baa1c5" providerId="AD" clId="Web-{A5D1C786-7EA3-E003-E8C2-B632B078D753}" dt="2023-11-13T09:46:58.852" v="869"/>
        <pc:sldMkLst>
          <pc:docMk/>
          <pc:sldMk cId="747312464" sldId="277"/>
        </pc:sldMkLst>
      </pc:sldChg>
      <pc:sldChg chg="del">
        <pc:chgData name="Pearson, Sophie" userId="S::sophie.pearson@st-marys.newcastle.sch.uk::8d510f2b-e36d-466b-b775-76ede0baa1c5" providerId="AD" clId="Web-{A5D1C786-7EA3-E003-E8C2-B632B078D753}" dt="2023-11-13T09:47:01.181" v="870"/>
        <pc:sldMkLst>
          <pc:docMk/>
          <pc:sldMk cId="1738906612" sldId="278"/>
        </pc:sldMkLst>
      </pc:sldChg>
      <pc:sldChg chg="addSp delSp modSp add">
        <pc:chgData name="Pearson, Sophie" userId="S::sophie.pearson@st-marys.newcastle.sch.uk::8d510f2b-e36d-466b-b775-76ede0baa1c5" providerId="AD" clId="Web-{A5D1C786-7EA3-E003-E8C2-B632B078D753}" dt="2023-11-13T09:17:35.934" v="131" actId="20577"/>
        <pc:sldMkLst>
          <pc:docMk/>
          <pc:sldMk cId="3793035922" sldId="279"/>
        </pc:sldMkLst>
        <pc:spChg chg="del">
          <ac:chgData name="Pearson, Sophie" userId="S::sophie.pearson@st-marys.newcastle.sch.uk::8d510f2b-e36d-466b-b775-76ede0baa1c5" providerId="AD" clId="Web-{A5D1C786-7EA3-E003-E8C2-B632B078D753}" dt="2023-11-13T09:16:22.978" v="91"/>
          <ac:spMkLst>
            <pc:docMk/>
            <pc:sldMk cId="3793035922" sldId="279"/>
            <ac:spMk id="3" creationId="{2E83A12C-E072-3260-2D17-CDFCE555F298}"/>
          </ac:spMkLst>
        </pc:spChg>
        <pc:spChg chg="mod">
          <ac:chgData name="Pearson, Sophie" userId="S::sophie.pearson@st-marys.newcastle.sch.uk::8d510f2b-e36d-466b-b775-76ede0baa1c5" providerId="AD" clId="Web-{A5D1C786-7EA3-E003-E8C2-B632B078D753}" dt="2023-11-13T09:17:35.934" v="131" actId="20577"/>
          <ac:spMkLst>
            <pc:docMk/>
            <pc:sldMk cId="3793035922" sldId="279"/>
            <ac:spMk id="6" creationId="{EA51D045-87A6-A4A2-89D8-437FE7CE573D}"/>
          </ac:spMkLst>
        </pc:spChg>
        <pc:spChg chg="add del mod">
          <ac:chgData name="Pearson, Sophie" userId="S::sophie.pearson@st-marys.newcastle.sch.uk::8d510f2b-e36d-466b-b775-76ede0baa1c5" providerId="AD" clId="Web-{A5D1C786-7EA3-E003-E8C2-B632B078D753}" dt="2023-11-13T09:16:28.853" v="93"/>
          <ac:spMkLst>
            <pc:docMk/>
            <pc:sldMk cId="3793035922" sldId="279"/>
            <ac:spMk id="7" creationId="{314C61F4-E03A-AF4E-B29B-16D701FBB94A}"/>
          </ac:spMkLst>
        </pc:spChg>
        <pc:picChg chg="mod">
          <ac:chgData name="Pearson, Sophie" userId="S::sophie.pearson@st-marys.newcastle.sch.uk::8d510f2b-e36d-466b-b775-76ede0baa1c5" providerId="AD" clId="Web-{A5D1C786-7EA3-E003-E8C2-B632B078D753}" dt="2023-11-13T09:16:25.916" v="92" actId="1076"/>
          <ac:picMkLst>
            <pc:docMk/>
            <pc:sldMk cId="3793035922" sldId="279"/>
            <ac:picMk id="4" creationId="{A5D16083-4A32-0251-1FCB-6B936B796560}"/>
          </ac:picMkLst>
        </pc:picChg>
      </pc:sldChg>
      <pc:sldChg chg="addSp delSp modSp add">
        <pc:chgData name="Pearson, Sophie" userId="S::sophie.pearson@st-marys.newcastle.sch.uk::8d510f2b-e36d-466b-b775-76ede0baa1c5" providerId="AD" clId="Web-{A5D1C786-7EA3-E003-E8C2-B632B078D753}" dt="2023-11-13T09:22:34.319" v="227" actId="1076"/>
        <pc:sldMkLst>
          <pc:docMk/>
          <pc:sldMk cId="432220621" sldId="280"/>
        </pc:sldMkLst>
        <pc:spChg chg="del">
          <ac:chgData name="Pearson, Sophie" userId="S::sophie.pearson@st-marys.newcastle.sch.uk::8d510f2b-e36d-466b-b775-76ede0baa1c5" providerId="AD" clId="Web-{A5D1C786-7EA3-E003-E8C2-B632B078D753}" dt="2023-11-13T09:20:44.471" v="204"/>
          <ac:spMkLst>
            <pc:docMk/>
            <pc:sldMk cId="432220621" sldId="280"/>
            <ac:spMk id="3" creationId="{F4840D36-7A4C-B97D-9A8D-D68C5F569176}"/>
          </ac:spMkLst>
        </pc:spChg>
        <pc:spChg chg="add del mod">
          <ac:chgData name="Pearson, Sophie" userId="S::sophie.pearson@st-marys.newcastle.sch.uk::8d510f2b-e36d-466b-b775-76ede0baa1c5" providerId="AD" clId="Web-{A5D1C786-7EA3-E003-E8C2-B632B078D753}" dt="2023-11-13T09:20:45.674" v="205"/>
          <ac:spMkLst>
            <pc:docMk/>
            <pc:sldMk cId="432220621" sldId="280"/>
            <ac:spMk id="6" creationId="{BFCBAFE7-A103-32BD-D313-8887041838B3}"/>
          </ac:spMkLst>
        </pc:spChg>
        <pc:spChg chg="add mod">
          <ac:chgData name="Pearson, Sophie" userId="S::sophie.pearson@st-marys.newcastle.sch.uk::8d510f2b-e36d-466b-b775-76ede0baa1c5" providerId="AD" clId="Web-{A5D1C786-7EA3-E003-E8C2-B632B078D753}" dt="2023-11-13T09:21:05.909" v="216" actId="14100"/>
          <ac:spMkLst>
            <pc:docMk/>
            <pc:sldMk cId="432220621" sldId="280"/>
            <ac:spMk id="7" creationId="{EE5F0C96-7680-93CC-266F-1E6209F21431}"/>
          </ac:spMkLst>
        </pc:spChg>
        <pc:spChg chg="add mod">
          <ac:chgData name="Pearson, Sophie" userId="S::sophie.pearson@st-marys.newcastle.sch.uk::8d510f2b-e36d-466b-b775-76ede0baa1c5" providerId="AD" clId="Web-{A5D1C786-7EA3-E003-E8C2-B632B078D753}" dt="2023-11-13T09:22:24.443" v="221" actId="20577"/>
          <ac:spMkLst>
            <pc:docMk/>
            <pc:sldMk cId="432220621" sldId="280"/>
            <ac:spMk id="8" creationId="{DEC64B69-E813-3ED6-486B-05F610DE1027}"/>
          </ac:spMkLst>
        </pc:spChg>
        <pc:spChg chg="add mod">
          <ac:chgData name="Pearson, Sophie" userId="S::sophie.pearson@st-marys.newcastle.sch.uk::8d510f2b-e36d-466b-b775-76ede0baa1c5" providerId="AD" clId="Web-{A5D1C786-7EA3-E003-E8C2-B632B078D753}" dt="2023-11-13T09:22:34.319" v="227" actId="1076"/>
          <ac:spMkLst>
            <pc:docMk/>
            <pc:sldMk cId="432220621" sldId="280"/>
            <ac:spMk id="9" creationId="{765CC834-C3A9-5FDF-B483-130D1F14574A}"/>
          </ac:spMkLst>
        </pc:spChg>
        <pc:picChg chg="mod">
          <ac:chgData name="Pearson, Sophie" userId="S::sophie.pearson@st-marys.newcastle.sch.uk::8d510f2b-e36d-466b-b775-76ede0baa1c5" providerId="AD" clId="Web-{A5D1C786-7EA3-E003-E8C2-B632B078D753}" dt="2023-11-13T09:20:50.284" v="207" actId="14100"/>
          <ac:picMkLst>
            <pc:docMk/>
            <pc:sldMk cId="432220621" sldId="280"/>
            <ac:picMk id="4" creationId="{C0A21AFB-0D62-9826-5AEC-16782BB2052D}"/>
          </ac:picMkLst>
        </pc:picChg>
      </pc:sldChg>
      <pc:sldChg chg="addSp delSp modSp add">
        <pc:chgData name="Pearson, Sophie" userId="S::sophie.pearson@st-marys.newcastle.sch.uk::8d510f2b-e36d-466b-b775-76ede0baa1c5" providerId="AD" clId="Web-{A5D1C786-7EA3-E003-E8C2-B632B078D753}" dt="2023-11-13T09:39:34.713" v="654"/>
        <pc:sldMkLst>
          <pc:docMk/>
          <pc:sldMk cId="3171065536" sldId="281"/>
        </pc:sldMkLst>
        <pc:spChg chg="add del mod">
          <ac:chgData name="Pearson, Sophie" userId="S::sophie.pearson@st-marys.newcastle.sch.uk::8d510f2b-e36d-466b-b775-76ede0baa1c5" providerId="AD" clId="Web-{A5D1C786-7EA3-E003-E8C2-B632B078D753}" dt="2023-11-13T09:39:34.713" v="654"/>
          <ac:spMkLst>
            <pc:docMk/>
            <pc:sldMk cId="3171065536" sldId="281"/>
            <ac:spMk id="6" creationId="{95F0726D-FB99-98D4-D5C4-72CEAF9213D0}"/>
          </ac:spMkLst>
        </pc:spChg>
        <pc:picChg chg="add mod">
          <ac:chgData name="Pearson, Sophie" userId="S::sophie.pearson@st-marys.newcastle.sch.uk::8d510f2b-e36d-466b-b775-76ede0baa1c5" providerId="AD" clId="Web-{A5D1C786-7EA3-E003-E8C2-B632B078D753}" dt="2023-11-13T09:31:48.603" v="489" actId="14100"/>
          <ac:picMkLst>
            <pc:docMk/>
            <pc:sldMk cId="3171065536" sldId="281"/>
            <ac:picMk id="4" creationId="{9D17B168-749E-EDCA-7BA8-C477EA04052E}"/>
          </ac:picMkLst>
        </pc:picChg>
        <pc:picChg chg="del">
          <ac:chgData name="Pearson, Sophie" userId="S::sophie.pearson@st-marys.newcastle.sch.uk::8d510f2b-e36d-466b-b775-76ede0baa1c5" providerId="AD" clId="Web-{A5D1C786-7EA3-E003-E8C2-B632B078D753}" dt="2023-11-13T09:31:43.790" v="486"/>
          <ac:picMkLst>
            <pc:docMk/>
            <pc:sldMk cId="3171065536" sldId="281"/>
            <ac:picMk id="5" creationId="{7DD97C93-9DFE-757F-1465-292A176752E3}"/>
          </ac:picMkLst>
        </pc:picChg>
      </pc:sldChg>
      <pc:sldChg chg="modSp add">
        <pc:chgData name="Pearson, Sophie" userId="S::sophie.pearson@st-marys.newcastle.sch.uk::8d510f2b-e36d-466b-b775-76ede0baa1c5" providerId="AD" clId="Web-{A5D1C786-7EA3-E003-E8C2-B632B078D753}" dt="2023-11-13T09:44:10.394" v="810" actId="20577"/>
        <pc:sldMkLst>
          <pc:docMk/>
          <pc:sldMk cId="275972270" sldId="282"/>
        </pc:sldMkLst>
        <pc:spChg chg="mod">
          <ac:chgData name="Pearson, Sophie" userId="S::sophie.pearson@st-marys.newcastle.sch.uk::8d510f2b-e36d-466b-b775-76ede0baa1c5" providerId="AD" clId="Web-{A5D1C786-7EA3-E003-E8C2-B632B078D753}" dt="2023-11-13T09:44:10.394" v="810" actId="20577"/>
          <ac:spMkLst>
            <pc:docMk/>
            <pc:sldMk cId="275972270" sldId="282"/>
            <ac:spMk id="3" creationId="{6C89D389-DF66-878E-D2CD-462DF00D9C90}"/>
          </ac:spMkLst>
        </pc:spChg>
      </pc:sldChg>
      <pc:sldChg chg="addSp delSp modSp add">
        <pc:chgData name="Pearson, Sophie" userId="S::sophie.pearson@st-marys.newcastle.sch.uk::8d510f2b-e36d-466b-b775-76ede0baa1c5" providerId="AD" clId="Web-{A5D1C786-7EA3-E003-E8C2-B632B078D753}" dt="2023-11-13T09:46:53.352" v="866" actId="1076"/>
        <pc:sldMkLst>
          <pc:docMk/>
          <pc:sldMk cId="2179465251" sldId="283"/>
        </pc:sldMkLst>
        <pc:spChg chg="mod">
          <ac:chgData name="Pearson, Sophie" userId="S::sophie.pearson@st-marys.newcastle.sch.uk::8d510f2b-e36d-466b-b775-76ede0baa1c5" providerId="AD" clId="Web-{A5D1C786-7EA3-E003-E8C2-B632B078D753}" dt="2023-11-13T09:46:51.368" v="865" actId="20577"/>
          <ac:spMkLst>
            <pc:docMk/>
            <pc:sldMk cId="2179465251" sldId="283"/>
            <ac:spMk id="3" creationId="{5DE97CE5-2B88-5F69-94C5-7C07B9DF740D}"/>
          </ac:spMkLst>
        </pc:spChg>
        <pc:picChg chg="del">
          <ac:chgData name="Pearson, Sophie" userId="S::sophie.pearson@st-marys.newcastle.sch.uk::8d510f2b-e36d-466b-b775-76ede0baa1c5" providerId="AD" clId="Web-{A5D1C786-7EA3-E003-E8C2-B632B078D753}" dt="2023-11-13T09:46:27.430" v="845"/>
          <ac:picMkLst>
            <pc:docMk/>
            <pc:sldMk cId="2179465251" sldId="283"/>
            <ac:picMk id="4" creationId="{E2DB6CAA-11DA-F2C0-7EE0-1CE146D39E72}"/>
          </ac:picMkLst>
        </pc:picChg>
        <pc:picChg chg="add mod modCrop">
          <ac:chgData name="Pearson, Sophie" userId="S::sophie.pearson@st-marys.newcastle.sch.uk::8d510f2b-e36d-466b-b775-76ede0baa1c5" providerId="AD" clId="Web-{A5D1C786-7EA3-E003-E8C2-B632B078D753}" dt="2023-11-13T09:46:53.352" v="866" actId="1076"/>
          <ac:picMkLst>
            <pc:docMk/>
            <pc:sldMk cId="2179465251" sldId="283"/>
            <ac:picMk id="5" creationId="{1532FF72-8432-CED6-76A9-6A40CFE67E5F}"/>
          </ac:picMkLst>
        </pc:picChg>
      </pc:sldChg>
      <pc:sldChg chg="addSp modSp new">
        <pc:chgData name="Pearson, Sophie" userId="S::sophie.pearson@st-marys.newcastle.sch.uk::8d510f2b-e36d-466b-b775-76ede0baa1c5" providerId="AD" clId="Web-{A5D1C786-7EA3-E003-E8C2-B632B078D753}" dt="2023-11-13T09:49:13.826" v="910" actId="1076"/>
        <pc:sldMkLst>
          <pc:docMk/>
          <pc:sldMk cId="954022484" sldId="284"/>
        </pc:sldMkLst>
        <pc:spChg chg="mod">
          <ac:chgData name="Pearson, Sophie" userId="S::sophie.pearson@st-marys.newcastle.sch.uk::8d510f2b-e36d-466b-b775-76ede0baa1c5" providerId="AD" clId="Web-{A5D1C786-7EA3-E003-E8C2-B632B078D753}" dt="2023-11-13T09:49:05.060" v="903" actId="20577"/>
          <ac:spMkLst>
            <pc:docMk/>
            <pc:sldMk cId="954022484" sldId="284"/>
            <ac:spMk id="2" creationId="{E37B34B4-2DBA-2F3B-8C4D-BE07A84FD63D}"/>
          </ac:spMkLst>
        </pc:spChg>
        <pc:spChg chg="mod">
          <ac:chgData name="Pearson, Sophie" userId="S::sophie.pearson@st-marys.newcastle.sch.uk::8d510f2b-e36d-466b-b775-76ede0baa1c5" providerId="AD" clId="Web-{A5D1C786-7EA3-E003-E8C2-B632B078D753}" dt="2023-11-13T09:49:13.466" v="909" actId="20577"/>
          <ac:spMkLst>
            <pc:docMk/>
            <pc:sldMk cId="954022484" sldId="284"/>
            <ac:spMk id="3" creationId="{96AEAE50-1D29-02B8-F3FB-19AB8BFB7FCB}"/>
          </ac:spMkLst>
        </pc:spChg>
        <pc:picChg chg="add mod">
          <ac:chgData name="Pearson, Sophie" userId="S::sophie.pearson@st-marys.newcastle.sch.uk::8d510f2b-e36d-466b-b775-76ede0baa1c5" providerId="AD" clId="Web-{A5D1C786-7EA3-E003-E8C2-B632B078D753}" dt="2023-11-13T09:49:13.826" v="910" actId="1076"/>
          <ac:picMkLst>
            <pc:docMk/>
            <pc:sldMk cId="954022484" sldId="284"/>
            <ac:picMk id="4" creationId="{A435BD46-7C49-5ED6-D551-D8760F49D62B}"/>
          </ac:picMkLst>
        </pc:picChg>
      </pc:sldChg>
    </pc:docChg>
  </pc:docChgLst>
  <pc:docChgLst>
    <pc:chgData clId="Web-{B18B9D64-FF8D-3D53-1C31-FD86E0342F27}"/>
    <pc:docChg chg="modSld">
      <pc:chgData name="" userId="" providerId="" clId="Web-{B18B9D64-FF8D-3D53-1C31-FD86E0342F27}" dt="2023-11-13T08:58:33.405" v="7" actId="20577"/>
      <pc:docMkLst>
        <pc:docMk/>
      </pc:docMkLst>
      <pc:sldChg chg="modSp">
        <pc:chgData name="" userId="" providerId="" clId="Web-{B18B9D64-FF8D-3D53-1C31-FD86E0342F27}" dt="2023-11-13T08:58:33.405" v="7" actId="20577"/>
        <pc:sldMkLst>
          <pc:docMk/>
          <pc:sldMk cId="109857222" sldId="256"/>
        </pc:sldMkLst>
        <pc:spChg chg="mod">
          <ac:chgData name="" userId="" providerId="" clId="Web-{B18B9D64-FF8D-3D53-1C31-FD86E0342F27}" dt="2023-11-13T08:58:33.405" v="7" actId="20577"/>
          <ac:spMkLst>
            <pc:docMk/>
            <pc:sldMk cId="109857222" sldId="256"/>
            <ac:spMk id="2" creationId="{00000000-0000-0000-0000-000000000000}"/>
          </ac:spMkLst>
        </pc:spChg>
      </pc:sldChg>
    </pc:docChg>
  </pc:docChgLst>
  <pc:docChgLst>
    <pc:chgData name="Pearson, Sophie" userId="S::sophie.pearson@st-marys.newcastle.sch.uk::8d510f2b-e36d-466b-b775-76ede0baa1c5" providerId="AD" clId="Web-{EEC427FF-206F-4113-9645-0B6E6A8A5537}"/>
    <pc:docChg chg="mod addSld delSld modSld addMainMaster delMainMaster modMainMaster setSldSz">
      <pc:chgData name="Pearson, Sophie" userId="S::sophie.pearson@st-marys.newcastle.sch.uk::8d510f2b-e36d-466b-b775-76ede0baa1c5" providerId="AD" clId="Web-{EEC427FF-206F-4113-9645-0B6E6A8A5537}" dt="2023-11-13T08:56:14.670" v="2354"/>
      <pc:docMkLst>
        <pc:docMk/>
      </pc:docMkLst>
      <pc:sldChg chg="modSp mod modClrScheme chgLayout">
        <pc:chgData name="Pearson, Sophie" userId="S::sophie.pearson@st-marys.newcastle.sch.uk::8d510f2b-e36d-466b-b775-76ede0baa1c5" providerId="AD" clId="Web-{EEC427FF-206F-4113-9645-0B6E6A8A5537}" dt="2023-11-13T07:03:52.515" v="9" actId="20577"/>
        <pc:sldMkLst>
          <pc:docMk/>
          <pc:sldMk cId="109857222" sldId="256"/>
        </pc:sldMkLst>
        <pc:spChg chg="mod ord">
          <ac:chgData name="Pearson, Sophie" userId="S::sophie.pearson@st-marys.newcastle.sch.uk::8d510f2b-e36d-466b-b775-76ede0baa1c5" providerId="AD" clId="Web-{EEC427FF-206F-4113-9645-0B6E6A8A5537}" dt="2023-11-13T07:03:52.515" v="9" actId="20577"/>
          <ac:spMkLst>
            <pc:docMk/>
            <pc:sldMk cId="109857222" sldId="256"/>
            <ac:spMk id="2" creationId="{00000000-0000-0000-0000-000000000000}"/>
          </ac:spMkLst>
        </pc:spChg>
        <pc:spChg chg="mod ord">
          <ac:chgData name="Pearson, Sophie" userId="S::sophie.pearson@st-marys.newcastle.sch.uk::8d510f2b-e36d-466b-b775-76ede0baa1c5" providerId="AD" clId="Web-{EEC427FF-206F-4113-9645-0B6E6A8A5537}" dt="2023-11-13T06:55:21.968" v="1"/>
          <ac:spMkLst>
            <pc:docMk/>
            <pc:sldMk cId="109857222" sldId="256"/>
            <ac:spMk id="3" creationId="{00000000-0000-0000-0000-000000000000}"/>
          </ac:spMkLst>
        </pc:spChg>
      </pc:sldChg>
      <pc:sldChg chg="modSp new">
        <pc:chgData name="Pearson, Sophie" userId="S::sophie.pearson@st-marys.newcastle.sch.uk::8d510f2b-e36d-466b-b775-76ede0baa1c5" providerId="AD" clId="Web-{EEC427FF-206F-4113-9645-0B6E6A8A5537}" dt="2023-11-13T07:37:43.491" v="199" actId="20577"/>
        <pc:sldMkLst>
          <pc:docMk/>
          <pc:sldMk cId="2801460037" sldId="257"/>
        </pc:sldMkLst>
        <pc:spChg chg="mod">
          <ac:chgData name="Pearson, Sophie" userId="S::sophie.pearson@st-marys.newcastle.sch.uk::8d510f2b-e36d-466b-b775-76ede0baa1c5" providerId="AD" clId="Web-{EEC427FF-206F-4113-9645-0B6E6A8A5537}" dt="2023-11-13T07:26:29.946" v="16" actId="20577"/>
          <ac:spMkLst>
            <pc:docMk/>
            <pc:sldMk cId="2801460037" sldId="257"/>
            <ac:spMk id="2" creationId="{CFBBBB94-152E-6C5A-9C07-2EB21F32BE7C}"/>
          </ac:spMkLst>
        </pc:spChg>
        <pc:spChg chg="mod">
          <ac:chgData name="Pearson, Sophie" userId="S::sophie.pearson@st-marys.newcastle.sch.uk::8d510f2b-e36d-466b-b775-76ede0baa1c5" providerId="AD" clId="Web-{EEC427FF-206F-4113-9645-0B6E6A8A5537}" dt="2023-11-13T07:37:43.491" v="199" actId="20577"/>
          <ac:spMkLst>
            <pc:docMk/>
            <pc:sldMk cId="2801460037" sldId="257"/>
            <ac:spMk id="3" creationId="{2D7D8BB9-73B2-0973-D78F-A458E7B0EE34}"/>
          </ac:spMkLst>
        </pc:spChg>
      </pc:sldChg>
      <pc:sldChg chg="addSp modSp new">
        <pc:chgData name="Pearson, Sophie" userId="S::sophie.pearson@st-marys.newcastle.sch.uk::8d510f2b-e36d-466b-b775-76ede0baa1c5" providerId="AD" clId="Web-{EEC427FF-206F-4113-9645-0B6E6A8A5537}" dt="2023-11-13T07:34:15.920" v="183" actId="20577"/>
        <pc:sldMkLst>
          <pc:docMk/>
          <pc:sldMk cId="214643999" sldId="258"/>
        </pc:sldMkLst>
        <pc:spChg chg="mod">
          <ac:chgData name="Pearson, Sophie" userId="S::sophie.pearson@st-marys.newcastle.sch.uk::8d510f2b-e36d-466b-b775-76ede0baa1c5" providerId="AD" clId="Web-{EEC427FF-206F-4113-9645-0B6E6A8A5537}" dt="2023-11-13T07:29:08.375" v="102" actId="20577"/>
          <ac:spMkLst>
            <pc:docMk/>
            <pc:sldMk cId="214643999" sldId="258"/>
            <ac:spMk id="2" creationId="{692EDCC2-EAC0-F36E-30C7-7AF5B4A6F6C9}"/>
          </ac:spMkLst>
        </pc:spChg>
        <pc:spChg chg="mod">
          <ac:chgData name="Pearson, Sophie" userId="S::sophie.pearson@st-marys.newcastle.sch.uk::8d510f2b-e36d-466b-b775-76ede0baa1c5" providerId="AD" clId="Web-{EEC427FF-206F-4113-9645-0B6E6A8A5537}" dt="2023-11-13T07:34:15.920" v="183" actId="20577"/>
          <ac:spMkLst>
            <pc:docMk/>
            <pc:sldMk cId="214643999" sldId="258"/>
            <ac:spMk id="3" creationId="{82198987-8025-967B-4717-0F2B00EE2B1B}"/>
          </ac:spMkLst>
        </pc:spChg>
        <pc:graphicFrameChg chg="add mod modGraphic">
          <ac:chgData name="Pearson, Sophie" userId="S::sophie.pearson@st-marys.newcastle.sch.uk::8d510f2b-e36d-466b-b775-76ede0baa1c5" providerId="AD" clId="Web-{EEC427FF-206F-4113-9645-0B6E6A8A5537}" dt="2023-11-13T07:33:11.964" v="156" actId="1076"/>
          <ac:graphicFrameMkLst>
            <pc:docMk/>
            <pc:sldMk cId="214643999" sldId="258"/>
            <ac:graphicFrameMk id="5" creationId="{25F2A4D9-B0EF-460E-4C3C-D1F1EFEA7CD1}"/>
          </ac:graphicFrameMkLst>
        </pc:graphicFrameChg>
      </pc:sldChg>
      <pc:sldChg chg="addSp delSp modSp new">
        <pc:chgData name="Pearson, Sophie" userId="S::sophie.pearson@st-marys.newcastle.sch.uk::8d510f2b-e36d-466b-b775-76ede0baa1c5" providerId="AD" clId="Web-{EEC427FF-206F-4113-9645-0B6E6A8A5537}" dt="2023-11-13T07:43:29.662" v="566" actId="1076"/>
        <pc:sldMkLst>
          <pc:docMk/>
          <pc:sldMk cId="1938679578" sldId="259"/>
        </pc:sldMkLst>
        <pc:spChg chg="mod">
          <ac:chgData name="Pearson, Sophie" userId="S::sophie.pearson@st-marys.newcastle.sch.uk::8d510f2b-e36d-466b-b775-76ede0baa1c5" providerId="AD" clId="Web-{EEC427FF-206F-4113-9645-0B6E6A8A5537}" dt="2023-11-13T07:29:02.594" v="101" actId="20577"/>
          <ac:spMkLst>
            <pc:docMk/>
            <pc:sldMk cId="1938679578" sldId="259"/>
            <ac:spMk id="2" creationId="{9746847F-B640-656C-DF9C-A13464468174}"/>
          </ac:spMkLst>
        </pc:spChg>
        <pc:spChg chg="del">
          <ac:chgData name="Pearson, Sophie" userId="S::sophie.pearson@st-marys.newcastle.sch.uk::8d510f2b-e36d-466b-b775-76ede0baa1c5" providerId="AD" clId="Web-{EEC427FF-206F-4113-9645-0B6E6A8A5537}" dt="2023-11-13T07:39:55.090" v="538"/>
          <ac:spMkLst>
            <pc:docMk/>
            <pc:sldMk cId="1938679578" sldId="259"/>
            <ac:spMk id="3" creationId="{1341B524-0799-310B-BB22-328EC942BC4B}"/>
          </ac:spMkLst>
        </pc:spChg>
        <pc:picChg chg="add mod ord modCrop">
          <ac:chgData name="Pearson, Sophie" userId="S::sophie.pearson@st-marys.newcastle.sch.uk::8d510f2b-e36d-466b-b775-76ede0baa1c5" providerId="AD" clId="Web-{EEC427FF-206F-4113-9645-0B6E6A8A5537}" dt="2023-11-13T07:43:29.662" v="566" actId="1076"/>
          <ac:picMkLst>
            <pc:docMk/>
            <pc:sldMk cId="1938679578" sldId="259"/>
            <ac:picMk id="4" creationId="{F5C1807B-6542-00D6-8F66-EACC4F749127}"/>
          </ac:picMkLst>
        </pc:picChg>
        <pc:picChg chg="add mod modCrop">
          <ac:chgData name="Pearson, Sophie" userId="S::sophie.pearson@st-marys.newcastle.sch.uk::8d510f2b-e36d-466b-b775-76ede0baa1c5" providerId="AD" clId="Web-{EEC427FF-206F-4113-9645-0B6E6A8A5537}" dt="2023-11-13T07:42:28.691" v="556" actId="14100"/>
          <ac:picMkLst>
            <pc:docMk/>
            <pc:sldMk cId="1938679578" sldId="259"/>
            <ac:picMk id="5" creationId="{6964FA6A-4EBA-00E2-B09E-23E0E57C940D}"/>
          </ac:picMkLst>
        </pc:picChg>
        <pc:picChg chg="add mod modCrop">
          <ac:chgData name="Pearson, Sophie" userId="S::sophie.pearson@st-marys.newcastle.sch.uk::8d510f2b-e36d-466b-b775-76ede0baa1c5" providerId="AD" clId="Web-{EEC427FF-206F-4113-9645-0B6E6A8A5537}" dt="2023-11-13T07:43:24.943" v="565" actId="1076"/>
          <ac:picMkLst>
            <pc:docMk/>
            <pc:sldMk cId="1938679578" sldId="259"/>
            <ac:picMk id="6" creationId="{65B8C4A5-28BD-C7A0-B5ED-32FA42D341FD}"/>
          </ac:picMkLst>
        </pc:picChg>
      </pc:sldChg>
      <pc:sldChg chg="modSp new">
        <pc:chgData name="Pearson, Sophie" userId="S::sophie.pearson@st-marys.newcastle.sch.uk::8d510f2b-e36d-466b-b775-76ede0baa1c5" providerId="AD" clId="Web-{EEC427FF-206F-4113-9645-0B6E6A8A5537}" dt="2023-11-13T07:47:18.734" v="813" actId="20577"/>
        <pc:sldMkLst>
          <pc:docMk/>
          <pc:sldMk cId="2658805888" sldId="260"/>
        </pc:sldMkLst>
        <pc:spChg chg="mod">
          <ac:chgData name="Pearson, Sophie" userId="S::sophie.pearson@st-marys.newcastle.sch.uk::8d510f2b-e36d-466b-b775-76ede0baa1c5" providerId="AD" clId="Web-{EEC427FF-206F-4113-9645-0B6E6A8A5537}" dt="2023-11-13T07:29:28.704" v="106" actId="20577"/>
          <ac:spMkLst>
            <pc:docMk/>
            <pc:sldMk cId="2658805888" sldId="260"/>
            <ac:spMk id="2" creationId="{43E1DAD3-D0F8-08C0-48BA-4750F6ECC837}"/>
          </ac:spMkLst>
        </pc:spChg>
        <pc:spChg chg="mod">
          <ac:chgData name="Pearson, Sophie" userId="S::sophie.pearson@st-marys.newcastle.sch.uk::8d510f2b-e36d-466b-b775-76ede0baa1c5" providerId="AD" clId="Web-{EEC427FF-206F-4113-9645-0B6E6A8A5537}" dt="2023-11-13T07:47:18.734" v="813" actId="20577"/>
          <ac:spMkLst>
            <pc:docMk/>
            <pc:sldMk cId="2658805888" sldId="260"/>
            <ac:spMk id="3" creationId="{FDB00A52-5527-F901-E102-E9124288773C}"/>
          </ac:spMkLst>
        </pc:spChg>
      </pc:sldChg>
      <pc:sldChg chg="addSp delSp modSp new">
        <pc:chgData name="Pearson, Sophie" userId="S::sophie.pearson@st-marys.newcastle.sch.uk::8d510f2b-e36d-466b-b775-76ede0baa1c5" providerId="AD" clId="Web-{EEC427FF-206F-4113-9645-0B6E6A8A5537}" dt="2023-11-13T07:54:22.878" v="1037" actId="20577"/>
        <pc:sldMkLst>
          <pc:docMk/>
          <pc:sldMk cId="1957442474" sldId="261"/>
        </pc:sldMkLst>
        <pc:spChg chg="mod">
          <ac:chgData name="Pearson, Sophie" userId="S::sophie.pearson@st-marys.newcastle.sch.uk::8d510f2b-e36d-466b-b775-76ede0baa1c5" providerId="AD" clId="Web-{EEC427FF-206F-4113-9645-0B6E6A8A5537}" dt="2023-11-13T07:29:43.752" v="110" actId="20577"/>
          <ac:spMkLst>
            <pc:docMk/>
            <pc:sldMk cId="1957442474" sldId="261"/>
            <ac:spMk id="2" creationId="{C7401AD0-9A83-9ABE-D242-99BCAFBFF572}"/>
          </ac:spMkLst>
        </pc:spChg>
        <pc:spChg chg="mod">
          <ac:chgData name="Pearson, Sophie" userId="S::sophie.pearson@st-marys.newcastle.sch.uk::8d510f2b-e36d-466b-b775-76ede0baa1c5" providerId="AD" clId="Web-{EEC427FF-206F-4113-9645-0B6E6A8A5537}" dt="2023-11-13T07:52:04.903" v="994" actId="20577"/>
          <ac:spMkLst>
            <pc:docMk/>
            <pc:sldMk cId="1957442474" sldId="261"/>
            <ac:spMk id="3" creationId="{2E83A12C-E072-3260-2D17-CDFCE555F298}"/>
          </ac:spMkLst>
        </pc:spChg>
        <pc:spChg chg="add mod">
          <ac:chgData name="Pearson, Sophie" userId="S::sophie.pearson@st-marys.newcastle.sch.uk::8d510f2b-e36d-466b-b775-76ede0baa1c5" providerId="AD" clId="Web-{EEC427FF-206F-4113-9645-0B6E6A8A5537}" dt="2023-11-13T07:54:22.878" v="1037" actId="20577"/>
          <ac:spMkLst>
            <pc:docMk/>
            <pc:sldMk cId="1957442474" sldId="261"/>
            <ac:spMk id="6" creationId="{EA51D045-87A6-A4A2-89D8-437FE7CE573D}"/>
          </ac:spMkLst>
        </pc:spChg>
        <pc:picChg chg="add del mod">
          <ac:chgData name="Pearson, Sophie" userId="S::sophie.pearson@st-marys.newcastle.sch.uk::8d510f2b-e36d-466b-b775-76ede0baa1c5" providerId="AD" clId="Web-{EEC427FF-206F-4113-9645-0B6E6A8A5537}" dt="2023-11-13T07:50:30.993" v="900"/>
          <ac:picMkLst>
            <pc:docMk/>
            <pc:sldMk cId="1957442474" sldId="261"/>
            <ac:picMk id="4" creationId="{9FACF8D8-7331-3BF3-CDFD-9C68D46DE20E}"/>
          </ac:picMkLst>
        </pc:picChg>
        <pc:picChg chg="add mod modCrop">
          <ac:chgData name="Pearson, Sophie" userId="S::sophie.pearson@st-marys.newcastle.sch.uk::8d510f2b-e36d-466b-b775-76ede0baa1c5" providerId="AD" clId="Web-{EEC427FF-206F-4113-9645-0B6E6A8A5537}" dt="2023-11-13T07:51:01.447" v="909" actId="1076"/>
          <ac:picMkLst>
            <pc:docMk/>
            <pc:sldMk cId="1957442474" sldId="261"/>
            <ac:picMk id="5" creationId="{AE04CF65-D6C2-D39A-0FA4-786E9C81B566}"/>
          </ac:picMkLst>
        </pc:picChg>
      </pc:sldChg>
      <pc:sldChg chg="modSp new">
        <pc:chgData name="Pearson, Sophie" userId="S::sophie.pearson@st-marys.newcastle.sch.uk::8d510f2b-e36d-466b-b775-76ede0baa1c5" providerId="AD" clId="Web-{EEC427FF-206F-4113-9645-0B6E6A8A5537}" dt="2023-11-13T07:57:34.308" v="1117" actId="20577"/>
        <pc:sldMkLst>
          <pc:docMk/>
          <pc:sldMk cId="1945220434" sldId="262"/>
        </pc:sldMkLst>
        <pc:spChg chg="mod">
          <ac:chgData name="Pearson, Sophie" userId="S::sophie.pearson@st-marys.newcastle.sch.uk::8d510f2b-e36d-466b-b775-76ede0baa1c5" providerId="AD" clId="Web-{EEC427FF-206F-4113-9645-0B6E6A8A5537}" dt="2023-11-13T07:29:56.283" v="113" actId="20577"/>
          <ac:spMkLst>
            <pc:docMk/>
            <pc:sldMk cId="1945220434" sldId="262"/>
            <ac:spMk id="2" creationId="{736AE728-4191-3663-DF66-AA881ADACCFE}"/>
          </ac:spMkLst>
        </pc:spChg>
        <pc:spChg chg="mod">
          <ac:chgData name="Pearson, Sophie" userId="S::sophie.pearson@st-marys.newcastle.sch.uk::8d510f2b-e36d-466b-b775-76ede0baa1c5" providerId="AD" clId="Web-{EEC427FF-206F-4113-9645-0B6E6A8A5537}" dt="2023-11-13T07:57:34.308" v="1117" actId="20577"/>
          <ac:spMkLst>
            <pc:docMk/>
            <pc:sldMk cId="1945220434" sldId="262"/>
            <ac:spMk id="3" creationId="{F4840D36-7A4C-B97D-9A8D-D68C5F569176}"/>
          </ac:spMkLst>
        </pc:spChg>
      </pc:sldChg>
      <pc:sldChg chg="modSp new">
        <pc:chgData name="Pearson, Sophie" userId="S::sophie.pearson@st-marys.newcastle.sch.uk::8d510f2b-e36d-466b-b775-76ede0baa1c5" providerId="AD" clId="Web-{EEC427FF-206F-4113-9645-0B6E6A8A5537}" dt="2023-11-13T08:01:50.757" v="1310" actId="20577"/>
        <pc:sldMkLst>
          <pc:docMk/>
          <pc:sldMk cId="3756040498" sldId="263"/>
        </pc:sldMkLst>
        <pc:spChg chg="mod">
          <ac:chgData name="Pearson, Sophie" userId="S::sophie.pearson@st-marys.newcastle.sch.uk::8d510f2b-e36d-466b-b775-76ede0baa1c5" providerId="AD" clId="Web-{EEC427FF-206F-4113-9645-0B6E6A8A5537}" dt="2023-11-13T07:30:12.534" v="116" actId="20577"/>
          <ac:spMkLst>
            <pc:docMk/>
            <pc:sldMk cId="3756040498" sldId="263"/>
            <ac:spMk id="2" creationId="{071F44C7-9363-FBFE-705C-DD28CEFC4C32}"/>
          </ac:spMkLst>
        </pc:spChg>
        <pc:spChg chg="mod">
          <ac:chgData name="Pearson, Sophie" userId="S::sophie.pearson@st-marys.newcastle.sch.uk::8d510f2b-e36d-466b-b775-76ede0baa1c5" providerId="AD" clId="Web-{EEC427FF-206F-4113-9645-0B6E6A8A5537}" dt="2023-11-13T08:01:50.757" v="1310" actId="20577"/>
          <ac:spMkLst>
            <pc:docMk/>
            <pc:sldMk cId="3756040498" sldId="263"/>
            <ac:spMk id="3" creationId="{00FBC11B-2947-DC48-E9FF-E9C8B5445B8D}"/>
          </ac:spMkLst>
        </pc:spChg>
      </pc:sldChg>
      <pc:sldChg chg="addSp modSp new">
        <pc:chgData name="Pearson, Sophie" userId="S::sophie.pearson@st-marys.newcastle.sch.uk::8d510f2b-e36d-466b-b775-76ede0baa1c5" providerId="AD" clId="Web-{EEC427FF-206F-4113-9645-0B6E6A8A5537}" dt="2023-11-13T08:25:01.744" v="1783" actId="20577"/>
        <pc:sldMkLst>
          <pc:docMk/>
          <pc:sldMk cId="479800155" sldId="264"/>
        </pc:sldMkLst>
        <pc:spChg chg="mod">
          <ac:chgData name="Pearson, Sophie" userId="S::sophie.pearson@st-marys.newcastle.sch.uk::8d510f2b-e36d-466b-b775-76ede0baa1c5" providerId="AD" clId="Web-{EEC427FF-206F-4113-9645-0B6E6A8A5537}" dt="2023-11-13T07:30:27.238" v="121" actId="20577"/>
          <ac:spMkLst>
            <pc:docMk/>
            <pc:sldMk cId="479800155" sldId="264"/>
            <ac:spMk id="2" creationId="{7DDA27EA-6E6E-A935-89ED-3DC902D0D905}"/>
          </ac:spMkLst>
        </pc:spChg>
        <pc:spChg chg="mod">
          <ac:chgData name="Pearson, Sophie" userId="S::sophie.pearson@st-marys.newcastle.sch.uk::8d510f2b-e36d-466b-b775-76ede0baa1c5" providerId="AD" clId="Web-{EEC427FF-206F-4113-9645-0B6E6A8A5537}" dt="2023-11-13T08:25:01.744" v="1783" actId="20577"/>
          <ac:spMkLst>
            <pc:docMk/>
            <pc:sldMk cId="479800155" sldId="264"/>
            <ac:spMk id="3" creationId="{EF800241-30DE-AA3A-B511-293464C23B37}"/>
          </ac:spMkLst>
        </pc:spChg>
        <pc:spChg chg="add mod">
          <ac:chgData name="Pearson, Sophie" userId="S::sophie.pearson@st-marys.newcastle.sch.uk::8d510f2b-e36d-466b-b775-76ede0baa1c5" providerId="AD" clId="Web-{EEC427FF-206F-4113-9645-0B6E6A8A5537}" dt="2023-11-13T08:24:55.994" v="1779" actId="14100"/>
          <ac:spMkLst>
            <pc:docMk/>
            <pc:sldMk cId="479800155" sldId="264"/>
            <ac:spMk id="4" creationId="{5031DF30-F200-F020-20DC-4580FF45DDAD}"/>
          </ac:spMkLst>
        </pc:spChg>
      </pc:sldChg>
      <pc:sldChg chg="addSp modSp new">
        <pc:chgData name="Pearson, Sophie" userId="S::sophie.pearson@st-marys.newcastle.sch.uk::8d510f2b-e36d-466b-b775-76ede0baa1c5" providerId="AD" clId="Web-{EEC427FF-206F-4113-9645-0B6E6A8A5537}" dt="2023-11-13T08:44:31.027" v="1940" actId="20577"/>
        <pc:sldMkLst>
          <pc:docMk/>
          <pc:sldMk cId="101882488" sldId="265"/>
        </pc:sldMkLst>
        <pc:spChg chg="mod">
          <ac:chgData name="Pearson, Sophie" userId="S::sophie.pearson@st-marys.newcastle.sch.uk::8d510f2b-e36d-466b-b775-76ede0baa1c5" providerId="AD" clId="Web-{EEC427FF-206F-4113-9645-0B6E6A8A5537}" dt="2023-11-13T07:30:40.363" v="125" actId="20577"/>
          <ac:spMkLst>
            <pc:docMk/>
            <pc:sldMk cId="101882488" sldId="265"/>
            <ac:spMk id="2" creationId="{700710B7-F8F7-A085-C18A-DDCFE9F603A7}"/>
          </ac:spMkLst>
        </pc:spChg>
        <pc:spChg chg="mod">
          <ac:chgData name="Pearson, Sophie" userId="S::sophie.pearson@st-marys.newcastle.sch.uk::8d510f2b-e36d-466b-b775-76ede0baa1c5" providerId="AD" clId="Web-{EEC427FF-206F-4113-9645-0B6E6A8A5537}" dt="2023-11-13T08:44:31.027" v="1940" actId="20577"/>
          <ac:spMkLst>
            <pc:docMk/>
            <pc:sldMk cId="101882488" sldId="265"/>
            <ac:spMk id="3" creationId="{6C89D389-DF66-878E-D2CD-462DF00D9C90}"/>
          </ac:spMkLst>
        </pc:spChg>
        <pc:spChg chg="add mod">
          <ac:chgData name="Pearson, Sophie" userId="S::sophie.pearson@st-marys.newcastle.sch.uk::8d510f2b-e36d-466b-b775-76ede0baa1c5" providerId="AD" clId="Web-{EEC427FF-206F-4113-9645-0B6E6A8A5537}" dt="2023-11-13T08:43:42.572" v="1898"/>
          <ac:spMkLst>
            <pc:docMk/>
            <pc:sldMk cId="101882488" sldId="265"/>
            <ac:spMk id="4" creationId="{31F46F8E-942B-33C6-85E3-9DEC3BE1ECA1}"/>
          </ac:spMkLst>
        </pc:spChg>
        <pc:spChg chg="add mod">
          <ac:chgData name="Pearson, Sophie" userId="S::sophie.pearson@st-marys.newcastle.sch.uk::8d510f2b-e36d-466b-b775-76ede0baa1c5" providerId="AD" clId="Web-{EEC427FF-206F-4113-9645-0B6E6A8A5537}" dt="2023-11-13T08:44:27.167" v="1938" actId="20577"/>
          <ac:spMkLst>
            <pc:docMk/>
            <pc:sldMk cId="101882488" sldId="265"/>
            <ac:spMk id="5" creationId="{03431DA1-8711-1CF8-EA6C-7D4F3E95C46B}"/>
          </ac:spMkLst>
        </pc:spChg>
      </pc:sldChg>
      <pc:sldChg chg="modSp new">
        <pc:chgData name="Pearson, Sophie" userId="S::sophie.pearson@st-marys.newcastle.sch.uk::8d510f2b-e36d-466b-b775-76ede0baa1c5" providerId="AD" clId="Web-{EEC427FF-206F-4113-9645-0B6E6A8A5537}" dt="2023-11-13T08:52:37.571" v="2101" actId="14100"/>
        <pc:sldMkLst>
          <pc:docMk/>
          <pc:sldMk cId="3061906607" sldId="266"/>
        </pc:sldMkLst>
        <pc:spChg chg="mod">
          <ac:chgData name="Pearson, Sophie" userId="S::sophie.pearson@st-marys.newcastle.sch.uk::8d510f2b-e36d-466b-b775-76ede0baa1c5" providerId="AD" clId="Web-{EEC427FF-206F-4113-9645-0B6E6A8A5537}" dt="2023-11-13T07:30:57.067" v="129" actId="20577"/>
          <ac:spMkLst>
            <pc:docMk/>
            <pc:sldMk cId="3061906607" sldId="266"/>
            <ac:spMk id="2" creationId="{0FC81D37-3380-1CEC-6E10-7B357C1EF7A7}"/>
          </ac:spMkLst>
        </pc:spChg>
        <pc:spChg chg="mod">
          <ac:chgData name="Pearson, Sophie" userId="S::sophie.pearson@st-marys.newcastle.sch.uk::8d510f2b-e36d-466b-b775-76ede0baa1c5" providerId="AD" clId="Web-{EEC427FF-206F-4113-9645-0B6E6A8A5537}" dt="2023-11-13T08:52:37.571" v="2101" actId="14100"/>
          <ac:spMkLst>
            <pc:docMk/>
            <pc:sldMk cId="3061906607" sldId="266"/>
            <ac:spMk id="3" creationId="{5DE97CE5-2B88-5F69-94C5-7C07B9DF740D}"/>
          </ac:spMkLst>
        </pc:spChg>
      </pc:sldChg>
      <pc:sldChg chg="modSp new">
        <pc:chgData name="Pearson, Sophie" userId="S::sophie.pearson@st-marys.newcastle.sch.uk::8d510f2b-e36d-466b-b775-76ede0baa1c5" providerId="AD" clId="Web-{EEC427FF-206F-4113-9645-0B6E6A8A5537}" dt="2023-11-13T08:55:59.748" v="2349" actId="20577"/>
        <pc:sldMkLst>
          <pc:docMk/>
          <pc:sldMk cId="2495868914" sldId="267"/>
        </pc:sldMkLst>
        <pc:spChg chg="mod">
          <ac:chgData name="Pearson, Sophie" userId="S::sophie.pearson@st-marys.newcastle.sch.uk::8d510f2b-e36d-466b-b775-76ede0baa1c5" providerId="AD" clId="Web-{EEC427FF-206F-4113-9645-0B6E6A8A5537}" dt="2023-11-13T07:31:12.709" v="134" actId="20577"/>
          <ac:spMkLst>
            <pc:docMk/>
            <pc:sldMk cId="2495868914" sldId="267"/>
            <ac:spMk id="2" creationId="{EF7DC6B8-5537-1A04-82FE-5C2C5FD15831}"/>
          </ac:spMkLst>
        </pc:spChg>
        <pc:spChg chg="mod">
          <ac:chgData name="Pearson, Sophie" userId="S::sophie.pearson@st-marys.newcastle.sch.uk::8d510f2b-e36d-466b-b775-76ede0baa1c5" providerId="AD" clId="Web-{EEC427FF-206F-4113-9645-0B6E6A8A5537}" dt="2023-11-13T08:55:59.748" v="2349" actId="20577"/>
          <ac:spMkLst>
            <pc:docMk/>
            <pc:sldMk cId="2495868914" sldId="267"/>
            <ac:spMk id="3" creationId="{DC39C561-FF68-974A-2654-16C37AE2FA16}"/>
          </ac:spMkLst>
        </pc:spChg>
      </pc:sldChg>
      <pc:sldChg chg="modSp add">
        <pc:chgData name="Pearson, Sophie" userId="S::sophie.pearson@st-marys.newcastle.sch.uk::8d510f2b-e36d-466b-b775-76ede0baa1c5" providerId="AD" clId="Web-{EEC427FF-206F-4113-9645-0B6E6A8A5537}" dt="2023-11-13T07:39:20.776" v="537"/>
        <pc:sldMkLst>
          <pc:docMk/>
          <pc:sldMk cId="2668567083" sldId="268"/>
        </pc:sldMkLst>
        <pc:graphicFrameChg chg="mod modGraphic">
          <ac:chgData name="Pearson, Sophie" userId="S::sophie.pearson@st-marys.newcastle.sch.uk::8d510f2b-e36d-466b-b775-76ede0baa1c5" providerId="AD" clId="Web-{EEC427FF-206F-4113-9645-0B6E6A8A5537}" dt="2023-11-13T07:39:20.776" v="537"/>
          <ac:graphicFrameMkLst>
            <pc:docMk/>
            <pc:sldMk cId="2668567083" sldId="268"/>
            <ac:graphicFrameMk id="5" creationId="{25F2A4D9-B0EF-460E-4C3C-D1F1EFEA7CD1}"/>
          </ac:graphicFrameMkLst>
        </pc:graphicFrameChg>
      </pc:sldChg>
      <pc:sldChg chg="addSp delSp modSp add">
        <pc:chgData name="Pearson, Sophie" userId="S::sophie.pearson@st-marys.newcastle.sch.uk::8d510f2b-e36d-466b-b775-76ede0baa1c5" providerId="AD" clId="Web-{EEC427FF-206F-4113-9645-0B6E6A8A5537}" dt="2023-11-13T07:47:24.735" v="817"/>
        <pc:sldMkLst>
          <pc:docMk/>
          <pc:sldMk cId="640395863" sldId="269"/>
        </pc:sldMkLst>
        <pc:spChg chg="add mod">
          <ac:chgData name="Pearson, Sophie" userId="S::sophie.pearson@st-marys.newcastle.sch.uk::8d510f2b-e36d-466b-b775-76ede0baa1c5" providerId="AD" clId="Web-{EEC427FF-206F-4113-9645-0B6E6A8A5537}" dt="2023-11-13T07:43:40.881" v="569"/>
          <ac:spMkLst>
            <pc:docMk/>
            <pc:sldMk cId="640395863" sldId="269"/>
            <ac:spMk id="7" creationId="{D08E3F69-76EA-9D5B-E5E1-51F446E7C319}"/>
          </ac:spMkLst>
        </pc:spChg>
        <pc:spChg chg="add">
          <ac:chgData name="Pearson, Sophie" userId="S::sophie.pearson@st-marys.newcastle.sch.uk::8d510f2b-e36d-466b-b775-76ede0baa1c5" providerId="AD" clId="Web-{EEC427FF-206F-4113-9645-0B6E6A8A5537}" dt="2023-11-13T07:43:50.272" v="572"/>
          <ac:spMkLst>
            <pc:docMk/>
            <pc:sldMk cId="640395863" sldId="269"/>
            <ac:spMk id="8" creationId="{FE2D0324-7950-9A0F-B15F-363C5126E578}"/>
          </ac:spMkLst>
        </pc:spChg>
        <pc:spChg chg="add del mod">
          <ac:chgData name="Pearson, Sophie" userId="S::sophie.pearson@st-marys.newcastle.sch.uk::8d510f2b-e36d-466b-b775-76ede0baa1c5" providerId="AD" clId="Web-{EEC427FF-206F-4113-9645-0B6E6A8A5537}" dt="2023-11-13T07:47:24.735" v="817"/>
          <ac:spMkLst>
            <pc:docMk/>
            <pc:sldMk cId="640395863" sldId="269"/>
            <ac:spMk id="9" creationId="{1FA92929-ED7F-9C30-9F12-75D652B2E97B}"/>
          </ac:spMkLst>
        </pc:spChg>
        <pc:picChg chg="del">
          <ac:chgData name="Pearson, Sophie" userId="S::sophie.pearson@st-marys.newcastle.sch.uk::8d510f2b-e36d-466b-b775-76ede0baa1c5" providerId="AD" clId="Web-{EEC427FF-206F-4113-9645-0B6E6A8A5537}" dt="2023-11-13T07:43:40.881" v="569"/>
          <ac:picMkLst>
            <pc:docMk/>
            <pc:sldMk cId="640395863" sldId="269"/>
            <ac:picMk id="4" creationId="{F5C1807B-6542-00D6-8F66-EACC4F749127}"/>
          </ac:picMkLst>
        </pc:picChg>
        <pc:picChg chg="del">
          <ac:chgData name="Pearson, Sophie" userId="S::sophie.pearson@st-marys.newcastle.sch.uk::8d510f2b-e36d-466b-b775-76ede0baa1c5" providerId="AD" clId="Web-{EEC427FF-206F-4113-9645-0B6E6A8A5537}" dt="2023-11-13T07:43:40.819" v="568"/>
          <ac:picMkLst>
            <pc:docMk/>
            <pc:sldMk cId="640395863" sldId="269"/>
            <ac:picMk id="5" creationId="{6964FA6A-4EBA-00E2-B09E-23E0E57C940D}"/>
          </ac:picMkLst>
        </pc:picChg>
        <pc:picChg chg="mod">
          <ac:chgData name="Pearson, Sophie" userId="S::sophie.pearson@st-marys.newcastle.sch.uk::8d510f2b-e36d-466b-b775-76ede0baa1c5" providerId="AD" clId="Web-{EEC427FF-206F-4113-9645-0B6E6A8A5537}" dt="2023-11-13T07:43:45.553" v="571" actId="14100"/>
          <ac:picMkLst>
            <pc:docMk/>
            <pc:sldMk cId="640395863" sldId="269"/>
            <ac:picMk id="6" creationId="{65B8C4A5-28BD-C7A0-B5ED-32FA42D341FD}"/>
          </ac:picMkLst>
        </pc:picChg>
      </pc:sldChg>
      <pc:sldChg chg="addSp delSp modSp add">
        <pc:chgData name="Pearson, Sophie" userId="S::sophie.pearson@st-marys.newcastle.sch.uk::8d510f2b-e36d-466b-b775-76ede0baa1c5" providerId="AD" clId="Web-{EEC427FF-206F-4113-9645-0B6E6A8A5537}" dt="2023-11-13T07:54:29.706" v="1041"/>
        <pc:sldMkLst>
          <pc:docMk/>
          <pc:sldMk cId="428839148" sldId="270"/>
        </pc:sldMkLst>
        <pc:spChg chg="mod">
          <ac:chgData name="Pearson, Sophie" userId="S::sophie.pearson@st-marys.newcastle.sch.uk::8d510f2b-e36d-466b-b775-76ede0baa1c5" providerId="AD" clId="Web-{EEC427FF-206F-4113-9645-0B6E6A8A5537}" dt="2023-11-13T07:48:57.504" v="888" actId="20577"/>
          <ac:spMkLst>
            <pc:docMk/>
            <pc:sldMk cId="428839148" sldId="270"/>
            <ac:spMk id="3" creationId="{FDB00A52-5527-F901-E102-E9124288773C}"/>
          </ac:spMkLst>
        </pc:spChg>
        <pc:spChg chg="add del mod">
          <ac:chgData name="Pearson, Sophie" userId="S::sophie.pearson@st-marys.newcastle.sch.uk::8d510f2b-e36d-466b-b775-76ede0baa1c5" providerId="AD" clId="Web-{EEC427FF-206F-4113-9645-0B6E6A8A5537}" dt="2023-11-13T07:54:29.706" v="1041"/>
          <ac:spMkLst>
            <pc:docMk/>
            <pc:sldMk cId="428839148" sldId="270"/>
            <ac:spMk id="4" creationId="{7167D48B-166A-D873-27FC-4380FB76E4F9}"/>
          </ac:spMkLst>
        </pc:spChg>
      </pc:sldChg>
      <pc:sldChg chg="modSp new">
        <pc:chgData name="Pearson, Sophie" userId="S::sophie.pearson@st-marys.newcastle.sch.uk::8d510f2b-e36d-466b-b775-76ede0baa1c5" providerId="AD" clId="Web-{EEC427FF-206F-4113-9645-0B6E6A8A5537}" dt="2023-11-13T07:48:08.065" v="877" actId="20577"/>
        <pc:sldMkLst>
          <pc:docMk/>
          <pc:sldMk cId="1139319961" sldId="271"/>
        </pc:sldMkLst>
        <pc:spChg chg="mod">
          <ac:chgData name="Pearson, Sophie" userId="S::sophie.pearson@st-marys.newcastle.sch.uk::8d510f2b-e36d-466b-b775-76ede0baa1c5" providerId="AD" clId="Web-{EEC427FF-206F-4113-9645-0B6E6A8A5537}" dt="2023-11-13T07:48:08.065" v="877" actId="20577"/>
          <ac:spMkLst>
            <pc:docMk/>
            <pc:sldMk cId="1139319961" sldId="271"/>
            <ac:spMk id="2" creationId="{3C4D3C32-C478-72D2-270E-F00C340178B6}"/>
          </ac:spMkLst>
        </pc:spChg>
      </pc:sldChg>
      <pc:sldChg chg="addSp delSp modSp add">
        <pc:chgData name="Pearson, Sophie" userId="S::sophie.pearson@st-marys.newcastle.sch.uk::8d510f2b-e36d-466b-b775-76ede0baa1c5" providerId="AD" clId="Web-{EEC427FF-206F-4113-9645-0B6E6A8A5537}" dt="2023-11-13T07:58:15.263" v="1121"/>
        <pc:sldMkLst>
          <pc:docMk/>
          <pc:sldMk cId="777301631" sldId="272"/>
        </pc:sldMkLst>
        <pc:spChg chg="del">
          <ac:chgData name="Pearson, Sophie" userId="S::sophie.pearson@st-marys.newcastle.sch.uk::8d510f2b-e36d-466b-b775-76ede0baa1c5" providerId="AD" clId="Web-{EEC427FF-206F-4113-9645-0B6E6A8A5537}" dt="2023-11-13T07:54:55.864" v="1045"/>
          <ac:spMkLst>
            <pc:docMk/>
            <pc:sldMk cId="777301631" sldId="272"/>
            <ac:spMk id="3" creationId="{2E83A12C-E072-3260-2D17-CDFCE555F298}"/>
          </ac:spMkLst>
        </pc:spChg>
        <pc:spChg chg="mod">
          <ac:chgData name="Pearson, Sophie" userId="S::sophie.pearson@st-marys.newcastle.sch.uk::8d510f2b-e36d-466b-b775-76ede0baa1c5" providerId="AD" clId="Web-{EEC427FF-206F-4113-9645-0B6E6A8A5537}" dt="2023-11-13T07:56:22.227" v="1080" actId="14100"/>
          <ac:spMkLst>
            <pc:docMk/>
            <pc:sldMk cId="777301631" sldId="272"/>
            <ac:spMk id="6" creationId="{EA51D045-87A6-A4A2-89D8-437FE7CE573D}"/>
          </ac:spMkLst>
        </pc:spChg>
        <pc:spChg chg="add del mod">
          <ac:chgData name="Pearson, Sophie" userId="S::sophie.pearson@st-marys.newcastle.sch.uk::8d510f2b-e36d-466b-b775-76ede0baa1c5" providerId="AD" clId="Web-{EEC427FF-206F-4113-9645-0B6E6A8A5537}" dt="2023-11-13T07:54:58.348" v="1046"/>
          <ac:spMkLst>
            <pc:docMk/>
            <pc:sldMk cId="777301631" sldId="272"/>
            <ac:spMk id="7" creationId="{8969B17D-3734-27A2-9452-F52ACBD821E3}"/>
          </ac:spMkLst>
        </pc:spChg>
        <pc:spChg chg="add del mod">
          <ac:chgData name="Pearson, Sophie" userId="S::sophie.pearson@st-marys.newcastle.sch.uk::8d510f2b-e36d-466b-b775-76ede0baa1c5" providerId="AD" clId="Web-{EEC427FF-206F-4113-9645-0B6E6A8A5537}" dt="2023-11-13T07:58:15.263" v="1121"/>
          <ac:spMkLst>
            <pc:docMk/>
            <pc:sldMk cId="777301631" sldId="272"/>
            <ac:spMk id="8" creationId="{3FA83898-EEF4-363C-5AA0-05A4DB010C37}"/>
          </ac:spMkLst>
        </pc:spChg>
      </pc:sldChg>
      <pc:sldChg chg="addSp delSp modSp add">
        <pc:chgData name="Pearson, Sophie" userId="S::sophie.pearson@st-marys.newcastle.sch.uk::8d510f2b-e36d-466b-b775-76ede0baa1c5" providerId="AD" clId="Web-{EEC427FF-206F-4113-9645-0B6E6A8A5537}" dt="2023-11-13T08:01:57.413" v="1314"/>
        <pc:sldMkLst>
          <pc:docMk/>
          <pc:sldMk cId="3073428455" sldId="273"/>
        </pc:sldMkLst>
        <pc:spChg chg="mod">
          <ac:chgData name="Pearson, Sophie" userId="S::sophie.pearson@st-marys.newcastle.sch.uk::8d510f2b-e36d-466b-b775-76ede0baa1c5" providerId="AD" clId="Web-{EEC427FF-206F-4113-9645-0B6E6A8A5537}" dt="2023-11-13T07:59:38.376" v="1188"/>
          <ac:spMkLst>
            <pc:docMk/>
            <pc:sldMk cId="3073428455" sldId="273"/>
            <ac:spMk id="3" creationId="{F4840D36-7A4C-B97D-9A8D-D68C5F569176}"/>
          </ac:spMkLst>
        </pc:spChg>
        <pc:spChg chg="add mod">
          <ac:chgData name="Pearson, Sophie" userId="S::sophie.pearson@st-marys.newcastle.sch.uk::8d510f2b-e36d-466b-b775-76ede0baa1c5" providerId="AD" clId="Web-{EEC427FF-206F-4113-9645-0B6E6A8A5537}" dt="2023-11-13T07:59:21.844" v="1159" actId="20577"/>
          <ac:spMkLst>
            <pc:docMk/>
            <pc:sldMk cId="3073428455" sldId="273"/>
            <ac:spMk id="5" creationId="{B41DD154-21CF-D921-06BA-08F2344BDF45}"/>
          </ac:spMkLst>
        </pc:spChg>
        <pc:spChg chg="add mod">
          <ac:chgData name="Pearson, Sophie" userId="S::sophie.pearson@st-marys.newcastle.sch.uk::8d510f2b-e36d-466b-b775-76ede0baa1c5" providerId="AD" clId="Web-{EEC427FF-206F-4113-9645-0B6E6A8A5537}" dt="2023-11-13T07:59:33.266" v="1185" actId="20577"/>
          <ac:spMkLst>
            <pc:docMk/>
            <pc:sldMk cId="3073428455" sldId="273"/>
            <ac:spMk id="7" creationId="{C8AE5DB7-2BE8-098A-CAF6-3D662349FFC0}"/>
          </ac:spMkLst>
        </pc:spChg>
        <pc:spChg chg="add mod">
          <ac:chgData name="Pearson, Sophie" userId="S::sophie.pearson@st-marys.newcastle.sch.uk::8d510f2b-e36d-466b-b775-76ede0baa1c5" providerId="AD" clId="Web-{EEC427FF-206F-4113-9645-0B6E6A8A5537}" dt="2023-11-13T07:59:53.517" v="1231" actId="20577"/>
          <ac:spMkLst>
            <pc:docMk/>
            <pc:sldMk cId="3073428455" sldId="273"/>
            <ac:spMk id="9" creationId="{EBE0944F-104D-1774-C085-75A93BE545BC}"/>
          </ac:spMkLst>
        </pc:spChg>
        <pc:spChg chg="add del">
          <ac:chgData name="Pearson, Sophie" userId="S::sophie.pearson@st-marys.newcastle.sch.uk::8d510f2b-e36d-466b-b775-76ede0baa1c5" providerId="AD" clId="Web-{EEC427FF-206F-4113-9645-0B6E6A8A5537}" dt="2023-11-13T07:59:56.283" v="1233"/>
          <ac:spMkLst>
            <pc:docMk/>
            <pc:sldMk cId="3073428455" sldId="273"/>
            <ac:spMk id="11" creationId="{0BDAF1DD-BC15-7D8F-E236-BB7C5374FF68}"/>
          </ac:spMkLst>
        </pc:spChg>
        <pc:spChg chg="add del">
          <ac:chgData name="Pearson, Sophie" userId="S::sophie.pearson@st-marys.newcastle.sch.uk::8d510f2b-e36d-466b-b775-76ede0baa1c5" providerId="AD" clId="Web-{EEC427FF-206F-4113-9645-0B6E6A8A5537}" dt="2023-11-13T08:00:00.627" v="1235"/>
          <ac:spMkLst>
            <pc:docMk/>
            <pc:sldMk cId="3073428455" sldId="273"/>
            <ac:spMk id="13" creationId="{F8F7448B-E2AE-B300-D789-27AF24FA732C}"/>
          </ac:spMkLst>
        </pc:spChg>
        <pc:spChg chg="add mod">
          <ac:chgData name="Pearson, Sophie" userId="S::sophie.pearson@st-marys.newcastle.sch.uk::8d510f2b-e36d-466b-b775-76ede0baa1c5" providerId="AD" clId="Web-{EEC427FF-206F-4113-9645-0B6E6A8A5537}" dt="2023-11-13T08:00:11.940" v="1256" actId="20577"/>
          <ac:spMkLst>
            <pc:docMk/>
            <pc:sldMk cId="3073428455" sldId="273"/>
            <ac:spMk id="14" creationId="{2FAD9AE1-2425-4B78-0C5B-BCAAB4E83DDA}"/>
          </ac:spMkLst>
        </pc:spChg>
        <pc:spChg chg="add mod">
          <ac:chgData name="Pearson, Sophie" userId="S::sophie.pearson@st-marys.newcastle.sch.uk::8d510f2b-e36d-466b-b775-76ede0baa1c5" providerId="AD" clId="Web-{EEC427FF-206F-4113-9645-0B6E6A8A5537}" dt="2023-11-13T08:00:20.971" v="1280" actId="20577"/>
          <ac:spMkLst>
            <pc:docMk/>
            <pc:sldMk cId="3073428455" sldId="273"/>
            <ac:spMk id="15" creationId="{3AC019AF-7D6D-6828-A981-F891A11ADD84}"/>
          </ac:spMkLst>
        </pc:spChg>
        <pc:spChg chg="add del mod">
          <ac:chgData name="Pearson, Sophie" userId="S::sophie.pearson@st-marys.newcastle.sch.uk::8d510f2b-e36d-466b-b775-76ede0baa1c5" providerId="AD" clId="Web-{EEC427FF-206F-4113-9645-0B6E6A8A5537}" dt="2023-11-13T08:01:57.413" v="1314"/>
          <ac:spMkLst>
            <pc:docMk/>
            <pc:sldMk cId="3073428455" sldId="273"/>
            <ac:spMk id="16" creationId="{5D044BE4-8C52-D806-B381-6574DA28D776}"/>
          </ac:spMkLst>
        </pc:spChg>
      </pc:sldChg>
      <pc:sldChg chg="add del">
        <pc:chgData name="Pearson, Sophie" userId="S::sophie.pearson@st-marys.newcastle.sch.uk::8d510f2b-e36d-466b-b775-76ede0baa1c5" providerId="AD" clId="Web-{EEC427FF-206F-4113-9645-0B6E6A8A5537}" dt="2023-11-13T07:58:25.076" v="1123"/>
        <pc:sldMkLst>
          <pc:docMk/>
          <pc:sldMk cId="3192823450" sldId="273"/>
        </pc:sldMkLst>
      </pc:sldChg>
      <pc:sldChg chg="addSp delSp modSp add">
        <pc:chgData name="Pearson, Sophie" userId="S::sophie.pearson@st-marys.newcastle.sch.uk::8d510f2b-e36d-466b-b775-76ede0baa1c5" providerId="AD" clId="Web-{EEC427FF-206F-4113-9645-0B6E6A8A5537}" dt="2023-11-13T08:25:12.744" v="1791"/>
        <pc:sldMkLst>
          <pc:docMk/>
          <pc:sldMk cId="2858225155" sldId="274"/>
        </pc:sldMkLst>
        <pc:spChg chg="mod">
          <ac:chgData name="Pearson, Sophie" userId="S::sophie.pearson@st-marys.newcastle.sch.uk::8d510f2b-e36d-466b-b775-76ede0baa1c5" providerId="AD" clId="Web-{EEC427FF-206F-4113-9645-0B6E6A8A5537}" dt="2023-11-13T08:06:55.942" v="1703" actId="20577"/>
          <ac:spMkLst>
            <pc:docMk/>
            <pc:sldMk cId="2858225155" sldId="274"/>
            <ac:spMk id="3" creationId="{00FBC11B-2947-DC48-E9FF-E9C8B5445B8D}"/>
          </ac:spMkLst>
        </pc:spChg>
        <pc:spChg chg="add del mod">
          <ac:chgData name="Pearson, Sophie" userId="S::sophie.pearson@st-marys.newcastle.sch.uk::8d510f2b-e36d-466b-b775-76ede0baa1c5" providerId="AD" clId="Web-{EEC427FF-206F-4113-9645-0B6E6A8A5537}" dt="2023-11-13T08:25:12.744" v="1791"/>
          <ac:spMkLst>
            <pc:docMk/>
            <pc:sldMk cId="2858225155" sldId="274"/>
            <ac:spMk id="4" creationId="{2B5A312A-5841-FB66-51B2-057B93E27BF8}"/>
          </ac:spMkLst>
        </pc:spChg>
        <pc:spChg chg="add del mod">
          <ac:chgData name="Pearson, Sophie" userId="S::sophie.pearson@st-marys.newcastle.sch.uk::8d510f2b-e36d-466b-b775-76ede0baa1c5" providerId="AD" clId="Web-{EEC427FF-206F-4113-9645-0B6E6A8A5537}" dt="2023-11-13T08:25:10.010" v="1789"/>
          <ac:spMkLst>
            <pc:docMk/>
            <pc:sldMk cId="2858225155" sldId="274"/>
            <ac:spMk id="5" creationId="{EFC2E10B-F7B4-A7D5-8645-F698AF6CF352}"/>
          </ac:spMkLst>
        </pc:spChg>
      </pc:sldChg>
      <pc:sldChg chg="addSp delSp modSp add">
        <pc:chgData name="Pearson, Sophie" userId="S::sophie.pearson@st-marys.newcastle.sch.uk::8d510f2b-e36d-466b-b775-76ede0baa1c5" providerId="AD" clId="Web-{EEC427FF-206F-4113-9645-0B6E6A8A5537}" dt="2023-11-13T08:26:09.620" v="1807" actId="1076"/>
        <pc:sldMkLst>
          <pc:docMk/>
          <pc:sldMk cId="229267463" sldId="275"/>
        </pc:sldMkLst>
        <pc:spChg chg="mod">
          <ac:chgData name="Pearson, Sophie" userId="S::sophie.pearson@st-marys.newcastle.sch.uk::8d510f2b-e36d-466b-b775-76ede0baa1c5" providerId="AD" clId="Web-{EEC427FF-206F-4113-9645-0B6E6A8A5537}" dt="2023-11-13T08:26:00.933" v="1801" actId="1076"/>
          <ac:spMkLst>
            <pc:docMk/>
            <pc:sldMk cId="229267463" sldId="275"/>
            <ac:spMk id="2" creationId="{7DDA27EA-6E6E-A935-89ED-3DC902D0D905}"/>
          </ac:spMkLst>
        </pc:spChg>
        <pc:spChg chg="del">
          <ac:chgData name="Pearson, Sophie" userId="S::sophie.pearson@st-marys.newcastle.sch.uk::8d510f2b-e36d-466b-b775-76ede0baa1c5" providerId="AD" clId="Web-{EEC427FF-206F-4113-9645-0B6E6A8A5537}" dt="2023-11-13T08:25:35.416" v="1794"/>
          <ac:spMkLst>
            <pc:docMk/>
            <pc:sldMk cId="229267463" sldId="275"/>
            <ac:spMk id="3" creationId="{EF800241-30DE-AA3A-B511-293464C23B37}"/>
          </ac:spMkLst>
        </pc:spChg>
        <pc:spChg chg="del">
          <ac:chgData name="Pearson, Sophie" userId="S::sophie.pearson@st-marys.newcastle.sch.uk::8d510f2b-e36d-466b-b775-76ede0baa1c5" providerId="AD" clId="Web-{EEC427FF-206F-4113-9645-0B6E6A8A5537}" dt="2023-11-13T08:25:35.401" v="1793"/>
          <ac:spMkLst>
            <pc:docMk/>
            <pc:sldMk cId="229267463" sldId="275"/>
            <ac:spMk id="4" creationId="{5031DF30-F200-F020-20DC-4580FF45DDAD}"/>
          </ac:spMkLst>
        </pc:spChg>
        <pc:spChg chg="add del mod">
          <ac:chgData name="Pearson, Sophie" userId="S::sophie.pearson@st-marys.newcastle.sch.uk::8d510f2b-e36d-466b-b775-76ede0baa1c5" providerId="AD" clId="Web-{EEC427FF-206F-4113-9645-0B6E6A8A5537}" dt="2023-11-13T08:25:36.510" v="1795"/>
          <ac:spMkLst>
            <pc:docMk/>
            <pc:sldMk cId="229267463" sldId="275"/>
            <ac:spMk id="6" creationId="{9B569FA1-BD21-B58F-DB86-E74566B8C4EE}"/>
          </ac:spMkLst>
        </pc:spChg>
        <pc:picChg chg="add mod ord modCrop">
          <ac:chgData name="Pearson, Sophie" userId="S::sophie.pearson@st-marys.newcastle.sch.uk::8d510f2b-e36d-466b-b775-76ede0baa1c5" providerId="AD" clId="Web-{EEC427FF-206F-4113-9645-0B6E6A8A5537}" dt="2023-11-13T08:26:09.620" v="1807" actId="1076"/>
          <ac:picMkLst>
            <pc:docMk/>
            <pc:sldMk cId="229267463" sldId="275"/>
            <ac:picMk id="7" creationId="{8F4591E7-B942-1DCB-43CA-BEE5C6A6E4AD}"/>
          </ac:picMkLst>
        </pc:picChg>
      </pc:sldChg>
      <pc:sldChg chg="addSp delSp modSp add">
        <pc:chgData name="Pearson, Sophie" userId="S::sophie.pearson@st-marys.newcastle.sch.uk::8d510f2b-e36d-466b-b775-76ede0baa1c5" providerId="AD" clId="Web-{EEC427FF-206F-4113-9645-0B6E6A8A5537}" dt="2023-11-13T08:52:57.087" v="2109"/>
        <pc:sldMkLst>
          <pc:docMk/>
          <pc:sldMk cId="1833617838" sldId="276"/>
        </pc:sldMkLst>
        <pc:spChg chg="mod">
          <ac:chgData name="Pearson, Sophie" userId="S::sophie.pearson@st-marys.newcastle.sch.uk::8d510f2b-e36d-466b-b775-76ede0baa1c5" providerId="AD" clId="Web-{EEC427FF-206F-4113-9645-0B6E6A8A5537}" dt="2023-11-13T08:46:21.029" v="2020" actId="20577"/>
          <ac:spMkLst>
            <pc:docMk/>
            <pc:sldMk cId="1833617838" sldId="276"/>
            <ac:spMk id="3" creationId="{6C89D389-DF66-878E-D2CD-462DF00D9C90}"/>
          </ac:spMkLst>
        </pc:spChg>
        <pc:spChg chg="mod">
          <ac:chgData name="Pearson, Sophie" userId="S::sophie.pearson@st-marys.newcastle.sch.uk::8d510f2b-e36d-466b-b775-76ede0baa1c5" providerId="AD" clId="Web-{EEC427FF-206F-4113-9645-0B6E6A8A5537}" dt="2023-11-13T08:46:10.123" v="2014" actId="1076"/>
          <ac:spMkLst>
            <pc:docMk/>
            <pc:sldMk cId="1833617838" sldId="276"/>
            <ac:spMk id="4" creationId="{31F46F8E-942B-33C6-85E3-9DEC3BE1ECA1}"/>
          </ac:spMkLst>
        </pc:spChg>
        <pc:spChg chg="mod">
          <ac:chgData name="Pearson, Sophie" userId="S::sophie.pearson@st-marys.newcastle.sch.uk::8d510f2b-e36d-466b-b775-76ede0baa1c5" providerId="AD" clId="Web-{EEC427FF-206F-4113-9645-0B6E6A8A5537}" dt="2023-11-13T08:46:10.139" v="2015" actId="1076"/>
          <ac:spMkLst>
            <pc:docMk/>
            <pc:sldMk cId="1833617838" sldId="276"/>
            <ac:spMk id="5" creationId="{03431DA1-8711-1CF8-EA6C-7D4F3E95C46B}"/>
          </ac:spMkLst>
        </pc:spChg>
        <pc:spChg chg="add del mod">
          <ac:chgData name="Pearson, Sophie" userId="S::sophie.pearson@st-marys.newcastle.sch.uk::8d510f2b-e36d-466b-b775-76ede0baa1c5" providerId="AD" clId="Web-{EEC427FF-206F-4113-9645-0B6E6A8A5537}" dt="2023-11-13T08:52:48.524" v="2105"/>
          <ac:spMkLst>
            <pc:docMk/>
            <pc:sldMk cId="1833617838" sldId="276"/>
            <ac:spMk id="6" creationId="{C54D5715-F057-E5F7-02DF-79A997C90653}"/>
          </ac:spMkLst>
        </pc:spChg>
        <pc:spChg chg="add del mod">
          <ac:chgData name="Pearson, Sophie" userId="S::sophie.pearson@st-marys.newcastle.sch.uk::8d510f2b-e36d-466b-b775-76ede0baa1c5" providerId="AD" clId="Web-{EEC427FF-206F-4113-9645-0B6E6A8A5537}" dt="2023-11-13T08:52:57.087" v="2109"/>
          <ac:spMkLst>
            <pc:docMk/>
            <pc:sldMk cId="1833617838" sldId="276"/>
            <ac:spMk id="7" creationId="{CE135E5B-162C-5827-4F78-5DA0940BE3A3}"/>
          </ac:spMkLst>
        </pc:spChg>
      </pc:sldChg>
      <pc:sldChg chg="addSp delSp modSp add">
        <pc:chgData name="Pearson, Sophie" userId="S::sophie.pearson@st-marys.newcastle.sch.uk::8d510f2b-e36d-466b-b775-76ede0baa1c5" providerId="AD" clId="Web-{EEC427FF-206F-4113-9645-0B6E6A8A5537}" dt="2023-11-13T08:56:09.936" v="2353"/>
        <pc:sldMkLst>
          <pc:docMk/>
          <pc:sldMk cId="747312464" sldId="277"/>
        </pc:sldMkLst>
        <pc:spChg chg="del mod">
          <ac:chgData name="Pearson, Sophie" userId="S::sophie.pearson@st-marys.newcastle.sch.uk::8d510f2b-e36d-466b-b775-76ede0baa1c5" providerId="AD" clId="Web-{EEC427FF-206F-4113-9645-0B6E6A8A5537}" dt="2023-11-13T08:55:24.466" v="2332"/>
          <ac:spMkLst>
            <pc:docMk/>
            <pc:sldMk cId="747312464" sldId="277"/>
            <ac:spMk id="3" creationId="{5DE97CE5-2B88-5F69-94C5-7C07B9DF740D}"/>
          </ac:spMkLst>
        </pc:spChg>
        <pc:spChg chg="add del mod">
          <ac:chgData name="Pearson, Sophie" userId="S::sophie.pearson@st-marys.newcastle.sch.uk::8d510f2b-e36d-466b-b775-76ede0baa1c5" providerId="AD" clId="Web-{EEC427FF-206F-4113-9645-0B6E6A8A5537}" dt="2023-11-13T08:55:27.685" v="2333"/>
          <ac:spMkLst>
            <pc:docMk/>
            <pc:sldMk cId="747312464" sldId="277"/>
            <ac:spMk id="6" creationId="{C0EE73C6-4D0C-F985-8BD2-066E8D8F0786}"/>
          </ac:spMkLst>
        </pc:spChg>
        <pc:spChg chg="add del mod">
          <ac:chgData name="Pearson, Sophie" userId="S::sophie.pearson@st-marys.newcastle.sch.uk::8d510f2b-e36d-466b-b775-76ede0baa1c5" providerId="AD" clId="Web-{EEC427FF-206F-4113-9645-0B6E6A8A5537}" dt="2023-11-13T08:56:09.936" v="2353"/>
          <ac:spMkLst>
            <pc:docMk/>
            <pc:sldMk cId="747312464" sldId="277"/>
            <ac:spMk id="7" creationId="{AC1ABB35-56E2-A6AE-FA96-988BB04114E3}"/>
          </ac:spMkLst>
        </pc:spChg>
        <pc:graphicFrameChg chg="add mod modGraphic">
          <ac:chgData name="Pearson, Sophie" userId="S::sophie.pearson@st-marys.newcastle.sch.uk::8d510f2b-e36d-466b-b775-76ede0baa1c5" providerId="AD" clId="Web-{EEC427FF-206F-4113-9645-0B6E6A8A5537}" dt="2023-11-13T08:55:30.106" v="2342"/>
          <ac:graphicFrameMkLst>
            <pc:docMk/>
            <pc:sldMk cId="747312464" sldId="277"/>
            <ac:graphicFrameMk id="4" creationId="{A494C6FF-36E9-F00A-1E32-3C138E85405D}"/>
          </ac:graphicFrameMkLst>
        </pc:graphicFrameChg>
      </pc:sldChg>
      <pc:sldChg chg="add">
        <pc:chgData name="Pearson, Sophie" userId="S::sophie.pearson@st-marys.newcastle.sch.uk::8d510f2b-e36d-466b-b775-76ede0baa1c5" providerId="AD" clId="Web-{EEC427FF-206F-4113-9645-0B6E6A8A5537}" dt="2023-11-13T08:56:14.670" v="2354"/>
        <pc:sldMkLst>
          <pc:docMk/>
          <pc:sldMk cId="1738906612" sldId="278"/>
        </pc:sldMkLst>
      </pc:sldChg>
      <pc:sldMasterChg chg="modSp del delSldLayout modSldLayout">
        <pc:chgData name="Pearson, Sophie" userId="S::sophie.pearson@st-marys.newcastle.sch.uk::8d510f2b-e36d-466b-b775-76ede0baa1c5" providerId="AD" clId="Web-{EEC427FF-206F-4113-9645-0B6E6A8A5537}" dt="2023-11-13T06:55:21.968" v="1"/>
        <pc:sldMasterMkLst>
          <pc:docMk/>
          <pc:sldMasterMk cId="2460954070" sldId="2147483660"/>
        </pc:sldMasterMkLst>
        <pc:spChg chg="mod">
          <ac:chgData name="Pearson, Sophie" userId="S::sophie.pearson@st-marys.newcastle.sch.uk::8d510f2b-e36d-466b-b775-76ede0baa1c5" providerId="AD" clId="Web-{EEC427FF-206F-4113-9645-0B6E6A8A5537}" dt="2023-11-13T06:55:21.906" v="0"/>
          <ac:spMkLst>
            <pc:docMk/>
            <pc:sldMasterMk cId="2460954070" sldId="2147483660"/>
            <ac:spMk id="2" creationId="{00000000-0000-0000-0000-000000000000}"/>
          </ac:spMkLst>
        </pc:spChg>
        <pc:spChg chg="mod">
          <ac:chgData name="Pearson, Sophie" userId="S::sophie.pearson@st-marys.newcastle.sch.uk::8d510f2b-e36d-466b-b775-76ede0baa1c5" providerId="AD" clId="Web-{EEC427FF-206F-4113-9645-0B6E6A8A5537}" dt="2023-11-13T06:55:21.906" v="0"/>
          <ac:spMkLst>
            <pc:docMk/>
            <pc:sldMasterMk cId="2460954070" sldId="2147483660"/>
            <ac:spMk id="3" creationId="{00000000-0000-0000-0000-000000000000}"/>
          </ac:spMkLst>
        </pc:spChg>
        <pc:spChg chg="mod">
          <ac:chgData name="Pearson, Sophie" userId="S::sophie.pearson@st-marys.newcastle.sch.uk::8d510f2b-e36d-466b-b775-76ede0baa1c5" providerId="AD" clId="Web-{EEC427FF-206F-4113-9645-0B6E6A8A5537}" dt="2023-11-13T06:55:21.906" v="0"/>
          <ac:spMkLst>
            <pc:docMk/>
            <pc:sldMasterMk cId="2460954070" sldId="2147483660"/>
            <ac:spMk id="4" creationId="{00000000-0000-0000-0000-000000000000}"/>
          </ac:spMkLst>
        </pc:spChg>
        <pc:spChg chg="mod">
          <ac:chgData name="Pearson, Sophie" userId="S::sophie.pearson@st-marys.newcastle.sch.uk::8d510f2b-e36d-466b-b775-76ede0baa1c5" providerId="AD" clId="Web-{EEC427FF-206F-4113-9645-0B6E6A8A5537}" dt="2023-11-13T06:55:21.906" v="0"/>
          <ac:spMkLst>
            <pc:docMk/>
            <pc:sldMasterMk cId="2460954070" sldId="2147483660"/>
            <ac:spMk id="5" creationId="{00000000-0000-0000-0000-000000000000}"/>
          </ac:spMkLst>
        </pc:spChg>
        <pc:spChg chg="mod">
          <ac:chgData name="Pearson, Sophie" userId="S::sophie.pearson@st-marys.newcastle.sch.uk::8d510f2b-e36d-466b-b775-76ede0baa1c5" providerId="AD" clId="Web-{EEC427FF-206F-4113-9645-0B6E6A8A5537}" dt="2023-11-13T06:55:21.906" v="0"/>
          <ac:spMkLst>
            <pc:docMk/>
            <pc:sldMasterMk cId="2460954070" sldId="2147483660"/>
            <ac:spMk id="6" creationId="{00000000-0000-0000-0000-000000000000}"/>
          </ac:spMkLst>
        </pc:spChg>
        <pc:sldLayoutChg chg="modSp del">
          <pc:chgData name="Pearson, Sophie" userId="S::sophie.pearson@st-marys.newcastle.sch.uk::8d510f2b-e36d-466b-b775-76ede0baa1c5" providerId="AD" clId="Web-{EEC427FF-206F-4113-9645-0B6E6A8A5537}" dt="2023-11-13T06:55:21.968" v="1"/>
          <pc:sldLayoutMkLst>
            <pc:docMk/>
            <pc:sldMasterMk cId="2460954070" sldId="2147483660"/>
            <pc:sldLayoutMk cId="2385387890" sldId="2147483661"/>
          </pc:sldLayoutMkLst>
          <pc:spChg chg="mod">
            <ac:chgData name="Pearson, Sophie" userId="S::sophie.pearson@st-marys.newcastle.sch.uk::8d510f2b-e36d-466b-b775-76ede0baa1c5" providerId="AD" clId="Web-{EEC427FF-206F-4113-9645-0B6E6A8A5537}" dt="2023-11-13T06:55:21.906" v="0"/>
            <ac:spMkLst>
              <pc:docMk/>
              <pc:sldMasterMk cId="2460954070" sldId="2147483660"/>
              <pc:sldLayoutMk cId="2385387890" sldId="2147483661"/>
              <ac:spMk id="2" creationId="{00000000-0000-0000-0000-000000000000}"/>
            </ac:spMkLst>
          </pc:spChg>
          <pc:spChg chg="mod">
            <ac:chgData name="Pearson, Sophie" userId="S::sophie.pearson@st-marys.newcastle.sch.uk::8d510f2b-e36d-466b-b775-76ede0baa1c5" providerId="AD" clId="Web-{EEC427FF-206F-4113-9645-0B6E6A8A5537}" dt="2023-11-13T06:55:21.906" v="0"/>
            <ac:spMkLst>
              <pc:docMk/>
              <pc:sldMasterMk cId="2460954070" sldId="2147483660"/>
              <pc:sldLayoutMk cId="2385387890" sldId="2147483661"/>
              <ac:spMk id="3" creationId="{00000000-0000-0000-0000-000000000000}"/>
            </ac:spMkLst>
          </pc:spChg>
        </pc:sldLayoutChg>
        <pc:sldLayoutChg chg="del">
          <pc:chgData name="Pearson, Sophie" userId="S::sophie.pearson@st-marys.newcastle.sch.uk::8d510f2b-e36d-466b-b775-76ede0baa1c5" providerId="AD" clId="Web-{EEC427FF-206F-4113-9645-0B6E6A8A5537}" dt="2023-11-13T06:55:21.968" v="1"/>
          <pc:sldLayoutMkLst>
            <pc:docMk/>
            <pc:sldMasterMk cId="2460954070" sldId="2147483660"/>
            <pc:sldLayoutMk cId="949138452" sldId="2147483662"/>
          </pc:sldLayoutMkLst>
        </pc:sldLayoutChg>
        <pc:sldLayoutChg chg="modSp del">
          <pc:chgData name="Pearson, Sophie" userId="S::sophie.pearson@st-marys.newcastle.sch.uk::8d510f2b-e36d-466b-b775-76ede0baa1c5" providerId="AD" clId="Web-{EEC427FF-206F-4113-9645-0B6E6A8A5537}" dt="2023-11-13T06:55:21.968" v="1"/>
          <pc:sldLayoutMkLst>
            <pc:docMk/>
            <pc:sldMasterMk cId="2460954070" sldId="2147483660"/>
            <pc:sldLayoutMk cId="2591524520" sldId="2147483663"/>
          </pc:sldLayoutMkLst>
          <pc:spChg chg="mod">
            <ac:chgData name="Pearson, Sophie" userId="S::sophie.pearson@st-marys.newcastle.sch.uk::8d510f2b-e36d-466b-b775-76ede0baa1c5" providerId="AD" clId="Web-{EEC427FF-206F-4113-9645-0B6E6A8A5537}" dt="2023-11-13T06:55:21.906" v="0"/>
            <ac:spMkLst>
              <pc:docMk/>
              <pc:sldMasterMk cId="2460954070" sldId="2147483660"/>
              <pc:sldLayoutMk cId="2591524520" sldId="2147483663"/>
              <ac:spMk id="2" creationId="{00000000-0000-0000-0000-000000000000}"/>
            </ac:spMkLst>
          </pc:spChg>
          <pc:spChg chg="mod">
            <ac:chgData name="Pearson, Sophie" userId="S::sophie.pearson@st-marys.newcastle.sch.uk::8d510f2b-e36d-466b-b775-76ede0baa1c5" providerId="AD" clId="Web-{EEC427FF-206F-4113-9645-0B6E6A8A5537}" dt="2023-11-13T06:55:21.906" v="0"/>
            <ac:spMkLst>
              <pc:docMk/>
              <pc:sldMasterMk cId="2460954070" sldId="2147483660"/>
              <pc:sldLayoutMk cId="2591524520" sldId="2147483663"/>
              <ac:spMk id="3" creationId="{00000000-0000-0000-0000-000000000000}"/>
            </ac:spMkLst>
          </pc:spChg>
        </pc:sldLayoutChg>
        <pc:sldLayoutChg chg="modSp del">
          <pc:chgData name="Pearson, Sophie" userId="S::sophie.pearson@st-marys.newcastle.sch.uk::8d510f2b-e36d-466b-b775-76ede0baa1c5" providerId="AD" clId="Web-{EEC427FF-206F-4113-9645-0B6E6A8A5537}" dt="2023-11-13T06:55:21.968" v="1"/>
          <pc:sldLayoutMkLst>
            <pc:docMk/>
            <pc:sldMasterMk cId="2460954070" sldId="2147483660"/>
            <pc:sldLayoutMk cId="1203092039" sldId="2147483664"/>
          </pc:sldLayoutMkLst>
          <pc:spChg chg="mod">
            <ac:chgData name="Pearson, Sophie" userId="S::sophie.pearson@st-marys.newcastle.sch.uk::8d510f2b-e36d-466b-b775-76ede0baa1c5" providerId="AD" clId="Web-{EEC427FF-206F-4113-9645-0B6E6A8A5537}" dt="2023-11-13T06:55:21.906" v="0"/>
            <ac:spMkLst>
              <pc:docMk/>
              <pc:sldMasterMk cId="2460954070" sldId="2147483660"/>
              <pc:sldLayoutMk cId="1203092039" sldId="2147483664"/>
              <ac:spMk id="3" creationId="{00000000-0000-0000-0000-000000000000}"/>
            </ac:spMkLst>
          </pc:spChg>
          <pc:spChg chg="mod">
            <ac:chgData name="Pearson, Sophie" userId="S::sophie.pearson@st-marys.newcastle.sch.uk::8d510f2b-e36d-466b-b775-76ede0baa1c5" providerId="AD" clId="Web-{EEC427FF-206F-4113-9645-0B6E6A8A5537}" dt="2023-11-13T06:55:21.906" v="0"/>
            <ac:spMkLst>
              <pc:docMk/>
              <pc:sldMasterMk cId="2460954070" sldId="2147483660"/>
              <pc:sldLayoutMk cId="1203092039" sldId="2147483664"/>
              <ac:spMk id="4" creationId="{00000000-0000-0000-0000-000000000000}"/>
            </ac:spMkLst>
          </pc:spChg>
        </pc:sldLayoutChg>
        <pc:sldLayoutChg chg="modSp del">
          <pc:chgData name="Pearson, Sophie" userId="S::sophie.pearson@st-marys.newcastle.sch.uk::8d510f2b-e36d-466b-b775-76ede0baa1c5" providerId="AD" clId="Web-{EEC427FF-206F-4113-9645-0B6E6A8A5537}" dt="2023-11-13T06:55:21.968" v="1"/>
          <pc:sldLayoutMkLst>
            <pc:docMk/>
            <pc:sldMasterMk cId="2460954070" sldId="2147483660"/>
            <pc:sldLayoutMk cId="3733172339" sldId="2147483665"/>
          </pc:sldLayoutMkLst>
          <pc:spChg chg="mod">
            <ac:chgData name="Pearson, Sophie" userId="S::sophie.pearson@st-marys.newcastle.sch.uk::8d510f2b-e36d-466b-b775-76ede0baa1c5" providerId="AD" clId="Web-{EEC427FF-206F-4113-9645-0B6E6A8A5537}" dt="2023-11-13T06:55:21.906" v="0"/>
            <ac:spMkLst>
              <pc:docMk/>
              <pc:sldMasterMk cId="2460954070" sldId="2147483660"/>
              <pc:sldLayoutMk cId="3733172339" sldId="2147483665"/>
              <ac:spMk id="2" creationId="{00000000-0000-0000-0000-000000000000}"/>
            </ac:spMkLst>
          </pc:spChg>
          <pc:spChg chg="mod">
            <ac:chgData name="Pearson, Sophie" userId="S::sophie.pearson@st-marys.newcastle.sch.uk::8d510f2b-e36d-466b-b775-76ede0baa1c5" providerId="AD" clId="Web-{EEC427FF-206F-4113-9645-0B6E6A8A5537}" dt="2023-11-13T06:55:21.906" v="0"/>
            <ac:spMkLst>
              <pc:docMk/>
              <pc:sldMasterMk cId="2460954070" sldId="2147483660"/>
              <pc:sldLayoutMk cId="3733172339" sldId="2147483665"/>
              <ac:spMk id="3" creationId="{00000000-0000-0000-0000-000000000000}"/>
            </ac:spMkLst>
          </pc:spChg>
          <pc:spChg chg="mod">
            <ac:chgData name="Pearson, Sophie" userId="S::sophie.pearson@st-marys.newcastle.sch.uk::8d510f2b-e36d-466b-b775-76ede0baa1c5" providerId="AD" clId="Web-{EEC427FF-206F-4113-9645-0B6E6A8A5537}" dt="2023-11-13T06:55:21.906" v="0"/>
            <ac:spMkLst>
              <pc:docMk/>
              <pc:sldMasterMk cId="2460954070" sldId="2147483660"/>
              <pc:sldLayoutMk cId="3733172339" sldId="2147483665"/>
              <ac:spMk id="4" creationId="{00000000-0000-0000-0000-000000000000}"/>
            </ac:spMkLst>
          </pc:spChg>
          <pc:spChg chg="mod">
            <ac:chgData name="Pearson, Sophie" userId="S::sophie.pearson@st-marys.newcastle.sch.uk::8d510f2b-e36d-466b-b775-76ede0baa1c5" providerId="AD" clId="Web-{EEC427FF-206F-4113-9645-0B6E6A8A5537}" dt="2023-11-13T06:55:21.906" v="0"/>
            <ac:spMkLst>
              <pc:docMk/>
              <pc:sldMasterMk cId="2460954070" sldId="2147483660"/>
              <pc:sldLayoutMk cId="3733172339" sldId="2147483665"/>
              <ac:spMk id="5" creationId="{00000000-0000-0000-0000-000000000000}"/>
            </ac:spMkLst>
          </pc:spChg>
          <pc:spChg chg="mod">
            <ac:chgData name="Pearson, Sophie" userId="S::sophie.pearson@st-marys.newcastle.sch.uk::8d510f2b-e36d-466b-b775-76ede0baa1c5" providerId="AD" clId="Web-{EEC427FF-206F-4113-9645-0B6E6A8A5537}" dt="2023-11-13T06:55:21.906" v="0"/>
            <ac:spMkLst>
              <pc:docMk/>
              <pc:sldMasterMk cId="2460954070" sldId="2147483660"/>
              <pc:sldLayoutMk cId="3733172339" sldId="2147483665"/>
              <ac:spMk id="6" creationId="{00000000-0000-0000-0000-000000000000}"/>
            </ac:spMkLst>
          </pc:spChg>
        </pc:sldLayoutChg>
        <pc:sldLayoutChg chg="del">
          <pc:chgData name="Pearson, Sophie" userId="S::sophie.pearson@st-marys.newcastle.sch.uk::8d510f2b-e36d-466b-b775-76ede0baa1c5" providerId="AD" clId="Web-{EEC427FF-206F-4113-9645-0B6E6A8A5537}" dt="2023-11-13T06:55:21.968" v="1"/>
          <pc:sldLayoutMkLst>
            <pc:docMk/>
            <pc:sldMasterMk cId="2460954070" sldId="2147483660"/>
            <pc:sldLayoutMk cId="3210312558" sldId="2147483666"/>
          </pc:sldLayoutMkLst>
        </pc:sldLayoutChg>
        <pc:sldLayoutChg chg="del">
          <pc:chgData name="Pearson, Sophie" userId="S::sophie.pearson@st-marys.newcastle.sch.uk::8d510f2b-e36d-466b-b775-76ede0baa1c5" providerId="AD" clId="Web-{EEC427FF-206F-4113-9645-0B6E6A8A5537}" dt="2023-11-13T06:55:21.968" v="1"/>
          <pc:sldLayoutMkLst>
            <pc:docMk/>
            <pc:sldMasterMk cId="2460954070" sldId="2147483660"/>
            <pc:sldLayoutMk cId="3146388984" sldId="2147483667"/>
          </pc:sldLayoutMkLst>
        </pc:sldLayoutChg>
        <pc:sldLayoutChg chg="modSp del">
          <pc:chgData name="Pearson, Sophie" userId="S::sophie.pearson@st-marys.newcastle.sch.uk::8d510f2b-e36d-466b-b775-76ede0baa1c5" providerId="AD" clId="Web-{EEC427FF-206F-4113-9645-0B6E6A8A5537}" dt="2023-11-13T06:55:21.968" v="1"/>
          <pc:sldLayoutMkLst>
            <pc:docMk/>
            <pc:sldMasterMk cId="2460954070" sldId="2147483660"/>
            <pc:sldLayoutMk cId="3171841454" sldId="2147483668"/>
          </pc:sldLayoutMkLst>
          <pc:spChg chg="mod">
            <ac:chgData name="Pearson, Sophie" userId="S::sophie.pearson@st-marys.newcastle.sch.uk::8d510f2b-e36d-466b-b775-76ede0baa1c5" providerId="AD" clId="Web-{EEC427FF-206F-4113-9645-0B6E6A8A5537}" dt="2023-11-13T06:55:21.906" v="0"/>
            <ac:spMkLst>
              <pc:docMk/>
              <pc:sldMasterMk cId="2460954070" sldId="2147483660"/>
              <pc:sldLayoutMk cId="3171841454" sldId="2147483668"/>
              <ac:spMk id="2" creationId="{00000000-0000-0000-0000-000000000000}"/>
            </ac:spMkLst>
          </pc:spChg>
          <pc:spChg chg="mod">
            <ac:chgData name="Pearson, Sophie" userId="S::sophie.pearson@st-marys.newcastle.sch.uk::8d510f2b-e36d-466b-b775-76ede0baa1c5" providerId="AD" clId="Web-{EEC427FF-206F-4113-9645-0B6E6A8A5537}" dt="2023-11-13T06:55:21.906" v="0"/>
            <ac:spMkLst>
              <pc:docMk/>
              <pc:sldMasterMk cId="2460954070" sldId="2147483660"/>
              <pc:sldLayoutMk cId="3171841454" sldId="2147483668"/>
              <ac:spMk id="3" creationId="{00000000-0000-0000-0000-000000000000}"/>
            </ac:spMkLst>
          </pc:spChg>
          <pc:spChg chg="mod">
            <ac:chgData name="Pearson, Sophie" userId="S::sophie.pearson@st-marys.newcastle.sch.uk::8d510f2b-e36d-466b-b775-76ede0baa1c5" providerId="AD" clId="Web-{EEC427FF-206F-4113-9645-0B6E6A8A5537}" dt="2023-11-13T06:55:21.906" v="0"/>
            <ac:spMkLst>
              <pc:docMk/>
              <pc:sldMasterMk cId="2460954070" sldId="2147483660"/>
              <pc:sldLayoutMk cId="3171841454" sldId="2147483668"/>
              <ac:spMk id="4" creationId="{00000000-0000-0000-0000-000000000000}"/>
            </ac:spMkLst>
          </pc:spChg>
        </pc:sldLayoutChg>
        <pc:sldLayoutChg chg="modSp del">
          <pc:chgData name="Pearson, Sophie" userId="S::sophie.pearson@st-marys.newcastle.sch.uk::8d510f2b-e36d-466b-b775-76ede0baa1c5" providerId="AD" clId="Web-{EEC427FF-206F-4113-9645-0B6E6A8A5537}" dt="2023-11-13T06:55:21.968" v="1"/>
          <pc:sldLayoutMkLst>
            <pc:docMk/>
            <pc:sldMasterMk cId="2460954070" sldId="2147483660"/>
            <pc:sldLayoutMk cId="1718958274" sldId="2147483669"/>
          </pc:sldLayoutMkLst>
          <pc:spChg chg="mod">
            <ac:chgData name="Pearson, Sophie" userId="S::sophie.pearson@st-marys.newcastle.sch.uk::8d510f2b-e36d-466b-b775-76ede0baa1c5" providerId="AD" clId="Web-{EEC427FF-206F-4113-9645-0B6E6A8A5537}" dt="2023-11-13T06:55:21.906" v="0"/>
            <ac:spMkLst>
              <pc:docMk/>
              <pc:sldMasterMk cId="2460954070" sldId="2147483660"/>
              <pc:sldLayoutMk cId="1718958274" sldId="2147483669"/>
              <ac:spMk id="2" creationId="{00000000-0000-0000-0000-000000000000}"/>
            </ac:spMkLst>
          </pc:spChg>
          <pc:spChg chg="mod">
            <ac:chgData name="Pearson, Sophie" userId="S::sophie.pearson@st-marys.newcastle.sch.uk::8d510f2b-e36d-466b-b775-76ede0baa1c5" providerId="AD" clId="Web-{EEC427FF-206F-4113-9645-0B6E6A8A5537}" dt="2023-11-13T06:55:21.906" v="0"/>
            <ac:spMkLst>
              <pc:docMk/>
              <pc:sldMasterMk cId="2460954070" sldId="2147483660"/>
              <pc:sldLayoutMk cId="1718958274" sldId="2147483669"/>
              <ac:spMk id="3" creationId="{00000000-0000-0000-0000-000000000000}"/>
            </ac:spMkLst>
          </pc:spChg>
          <pc:spChg chg="mod">
            <ac:chgData name="Pearson, Sophie" userId="S::sophie.pearson@st-marys.newcastle.sch.uk::8d510f2b-e36d-466b-b775-76ede0baa1c5" providerId="AD" clId="Web-{EEC427FF-206F-4113-9645-0B6E6A8A5537}" dt="2023-11-13T06:55:21.906" v="0"/>
            <ac:spMkLst>
              <pc:docMk/>
              <pc:sldMasterMk cId="2460954070" sldId="2147483660"/>
              <pc:sldLayoutMk cId="1718958274" sldId="2147483669"/>
              <ac:spMk id="4" creationId="{00000000-0000-0000-0000-000000000000}"/>
            </ac:spMkLst>
          </pc:spChg>
        </pc:sldLayoutChg>
        <pc:sldLayoutChg chg="del">
          <pc:chgData name="Pearson, Sophie" userId="S::sophie.pearson@st-marys.newcastle.sch.uk::8d510f2b-e36d-466b-b775-76ede0baa1c5" providerId="AD" clId="Web-{EEC427FF-206F-4113-9645-0B6E6A8A5537}" dt="2023-11-13T06:55:21.968" v="1"/>
          <pc:sldLayoutMkLst>
            <pc:docMk/>
            <pc:sldMasterMk cId="2460954070" sldId="2147483660"/>
            <pc:sldLayoutMk cId="2202905451" sldId="2147483670"/>
          </pc:sldLayoutMkLst>
        </pc:sldLayoutChg>
        <pc:sldLayoutChg chg="modSp del">
          <pc:chgData name="Pearson, Sophie" userId="S::sophie.pearson@st-marys.newcastle.sch.uk::8d510f2b-e36d-466b-b775-76ede0baa1c5" providerId="AD" clId="Web-{EEC427FF-206F-4113-9645-0B6E6A8A5537}" dt="2023-11-13T06:55:21.968" v="1"/>
          <pc:sldLayoutMkLst>
            <pc:docMk/>
            <pc:sldMasterMk cId="2460954070" sldId="2147483660"/>
            <pc:sldLayoutMk cId="3479445657" sldId="2147483671"/>
          </pc:sldLayoutMkLst>
          <pc:spChg chg="mod">
            <ac:chgData name="Pearson, Sophie" userId="S::sophie.pearson@st-marys.newcastle.sch.uk::8d510f2b-e36d-466b-b775-76ede0baa1c5" providerId="AD" clId="Web-{EEC427FF-206F-4113-9645-0B6E6A8A5537}" dt="2023-11-13T06:55:21.906" v="0"/>
            <ac:spMkLst>
              <pc:docMk/>
              <pc:sldMasterMk cId="2460954070" sldId="2147483660"/>
              <pc:sldLayoutMk cId="3479445657" sldId="2147483671"/>
              <ac:spMk id="2" creationId="{00000000-0000-0000-0000-000000000000}"/>
            </ac:spMkLst>
          </pc:spChg>
          <pc:spChg chg="mod">
            <ac:chgData name="Pearson, Sophie" userId="S::sophie.pearson@st-marys.newcastle.sch.uk::8d510f2b-e36d-466b-b775-76ede0baa1c5" providerId="AD" clId="Web-{EEC427FF-206F-4113-9645-0B6E6A8A5537}" dt="2023-11-13T06:55:21.906" v="0"/>
            <ac:spMkLst>
              <pc:docMk/>
              <pc:sldMasterMk cId="2460954070" sldId="2147483660"/>
              <pc:sldLayoutMk cId="3479445657" sldId="2147483671"/>
              <ac:spMk id="3" creationId="{00000000-0000-0000-0000-000000000000}"/>
            </ac:spMkLst>
          </pc:spChg>
        </pc:sldLayoutChg>
      </pc:sldMasterChg>
      <pc:sldMasterChg chg="add addSldLayout modSldLayout">
        <pc:chgData name="Pearson, Sophie" userId="S::sophie.pearson@st-marys.newcastle.sch.uk::8d510f2b-e36d-466b-b775-76ede0baa1c5" providerId="AD" clId="Web-{EEC427FF-206F-4113-9645-0B6E6A8A5537}" dt="2023-11-13T06:55:21.968" v="1"/>
        <pc:sldMasterMkLst>
          <pc:docMk/>
          <pc:sldMasterMk cId="3398254650" sldId="2147483672"/>
        </pc:sldMasterMkLst>
        <pc:sldLayoutChg chg="add mod replId">
          <pc:chgData name="Pearson, Sophie" userId="S::sophie.pearson@st-marys.newcastle.sch.uk::8d510f2b-e36d-466b-b775-76ede0baa1c5" providerId="AD" clId="Web-{EEC427FF-206F-4113-9645-0B6E6A8A5537}" dt="2023-11-13T06:55:21.968" v="1"/>
          <pc:sldLayoutMkLst>
            <pc:docMk/>
            <pc:sldMasterMk cId="3398254650" sldId="2147483672"/>
            <pc:sldLayoutMk cId="426412379" sldId="2147483673"/>
          </pc:sldLayoutMkLst>
        </pc:sldLayoutChg>
        <pc:sldLayoutChg chg="add mod replId">
          <pc:chgData name="Pearson, Sophie" userId="S::sophie.pearson@st-marys.newcastle.sch.uk::8d510f2b-e36d-466b-b775-76ede0baa1c5" providerId="AD" clId="Web-{EEC427FF-206F-4113-9645-0B6E6A8A5537}" dt="2023-11-13T06:55:21.968" v="1"/>
          <pc:sldLayoutMkLst>
            <pc:docMk/>
            <pc:sldMasterMk cId="3398254650" sldId="2147483672"/>
            <pc:sldLayoutMk cId="1897334203" sldId="2147483674"/>
          </pc:sldLayoutMkLst>
        </pc:sldLayoutChg>
        <pc:sldLayoutChg chg="add mod replId">
          <pc:chgData name="Pearson, Sophie" userId="S::sophie.pearson@st-marys.newcastle.sch.uk::8d510f2b-e36d-466b-b775-76ede0baa1c5" providerId="AD" clId="Web-{EEC427FF-206F-4113-9645-0B6E6A8A5537}" dt="2023-11-13T06:55:21.968" v="1"/>
          <pc:sldLayoutMkLst>
            <pc:docMk/>
            <pc:sldMasterMk cId="3398254650" sldId="2147483672"/>
            <pc:sldLayoutMk cId="3354509228" sldId="2147483675"/>
          </pc:sldLayoutMkLst>
        </pc:sldLayoutChg>
        <pc:sldLayoutChg chg="add mod replId">
          <pc:chgData name="Pearson, Sophie" userId="S::sophie.pearson@st-marys.newcastle.sch.uk::8d510f2b-e36d-466b-b775-76ede0baa1c5" providerId="AD" clId="Web-{EEC427FF-206F-4113-9645-0B6E6A8A5537}" dt="2023-11-13T06:55:21.968" v="1"/>
          <pc:sldLayoutMkLst>
            <pc:docMk/>
            <pc:sldMasterMk cId="3398254650" sldId="2147483672"/>
            <pc:sldLayoutMk cId="449084176" sldId="2147483676"/>
          </pc:sldLayoutMkLst>
        </pc:sldLayoutChg>
        <pc:sldLayoutChg chg="add mod replId">
          <pc:chgData name="Pearson, Sophie" userId="S::sophie.pearson@st-marys.newcastle.sch.uk::8d510f2b-e36d-466b-b775-76ede0baa1c5" providerId="AD" clId="Web-{EEC427FF-206F-4113-9645-0B6E6A8A5537}" dt="2023-11-13T06:55:21.968" v="1"/>
          <pc:sldLayoutMkLst>
            <pc:docMk/>
            <pc:sldMasterMk cId="3398254650" sldId="2147483672"/>
            <pc:sldLayoutMk cId="3581098511" sldId="2147483677"/>
          </pc:sldLayoutMkLst>
        </pc:sldLayoutChg>
        <pc:sldLayoutChg chg="add mod replId">
          <pc:chgData name="Pearson, Sophie" userId="S::sophie.pearson@st-marys.newcastle.sch.uk::8d510f2b-e36d-466b-b775-76ede0baa1c5" providerId="AD" clId="Web-{EEC427FF-206F-4113-9645-0B6E6A8A5537}" dt="2023-11-13T06:55:21.968" v="1"/>
          <pc:sldLayoutMkLst>
            <pc:docMk/>
            <pc:sldMasterMk cId="3398254650" sldId="2147483672"/>
            <pc:sldLayoutMk cId="404448922" sldId="2147483678"/>
          </pc:sldLayoutMkLst>
        </pc:sldLayoutChg>
        <pc:sldLayoutChg chg="add mod replId">
          <pc:chgData name="Pearson, Sophie" userId="S::sophie.pearson@st-marys.newcastle.sch.uk::8d510f2b-e36d-466b-b775-76ede0baa1c5" providerId="AD" clId="Web-{EEC427FF-206F-4113-9645-0B6E6A8A5537}" dt="2023-11-13T06:55:21.968" v="1"/>
          <pc:sldLayoutMkLst>
            <pc:docMk/>
            <pc:sldMasterMk cId="3398254650" sldId="2147483672"/>
            <pc:sldLayoutMk cId="75193130" sldId="2147483679"/>
          </pc:sldLayoutMkLst>
        </pc:sldLayoutChg>
        <pc:sldLayoutChg chg="add mod replId">
          <pc:chgData name="Pearson, Sophie" userId="S::sophie.pearson@st-marys.newcastle.sch.uk::8d510f2b-e36d-466b-b775-76ede0baa1c5" providerId="AD" clId="Web-{EEC427FF-206F-4113-9645-0B6E6A8A5537}" dt="2023-11-13T06:55:21.968" v="1"/>
          <pc:sldLayoutMkLst>
            <pc:docMk/>
            <pc:sldMasterMk cId="3398254650" sldId="2147483672"/>
            <pc:sldLayoutMk cId="1364380140" sldId="2147483680"/>
          </pc:sldLayoutMkLst>
        </pc:sldLayoutChg>
        <pc:sldLayoutChg chg="add mod replId">
          <pc:chgData name="Pearson, Sophie" userId="S::sophie.pearson@st-marys.newcastle.sch.uk::8d510f2b-e36d-466b-b775-76ede0baa1c5" providerId="AD" clId="Web-{EEC427FF-206F-4113-9645-0B6E6A8A5537}" dt="2023-11-13T06:55:21.968" v="1"/>
          <pc:sldLayoutMkLst>
            <pc:docMk/>
            <pc:sldMasterMk cId="3398254650" sldId="2147483672"/>
            <pc:sldLayoutMk cId="11778084" sldId="2147483681"/>
          </pc:sldLayoutMkLst>
        </pc:sldLayoutChg>
        <pc:sldLayoutChg chg="add mod replId">
          <pc:chgData name="Pearson, Sophie" userId="S::sophie.pearson@st-marys.newcastle.sch.uk::8d510f2b-e36d-466b-b775-76ede0baa1c5" providerId="AD" clId="Web-{EEC427FF-206F-4113-9645-0B6E6A8A5537}" dt="2023-11-13T06:55:21.968" v="1"/>
          <pc:sldLayoutMkLst>
            <pc:docMk/>
            <pc:sldMasterMk cId="3398254650" sldId="2147483672"/>
            <pc:sldLayoutMk cId="3135047663" sldId="2147483682"/>
          </pc:sldLayoutMkLst>
        </pc:sldLayoutChg>
        <pc:sldLayoutChg chg="add mod replId">
          <pc:chgData name="Pearson, Sophie" userId="S::sophie.pearson@st-marys.newcastle.sch.uk::8d510f2b-e36d-466b-b775-76ede0baa1c5" providerId="AD" clId="Web-{EEC427FF-206F-4113-9645-0B6E6A8A5537}" dt="2023-11-13T06:55:21.968" v="1"/>
          <pc:sldLayoutMkLst>
            <pc:docMk/>
            <pc:sldMasterMk cId="3398254650" sldId="2147483672"/>
            <pc:sldLayoutMk cId="2561646534" sldId="2147483683"/>
          </pc:sldLayoutMkLst>
        </pc:sldLayoutChg>
      </pc:sldMasterChg>
    </pc:docChg>
  </pc:docChgLst>
  <pc:docChgLst>
    <pc:chgData name="Pearson, Sophie" userId="S::sophie.pearson@st-marys.newcastle.sch.uk::8d510f2b-e36d-466b-b775-76ede0baa1c5" providerId="AD" clId="Web-{5D2A1929-ED9B-B53B-2E47-2D1F09E09E4F}"/>
    <pc:docChg chg="modSld">
      <pc:chgData name="Pearson, Sophie" userId="S::sophie.pearson@st-marys.newcastle.sch.uk::8d510f2b-e36d-466b-b775-76ede0baa1c5" providerId="AD" clId="Web-{5D2A1929-ED9B-B53B-2E47-2D1F09E09E4F}" dt="2023-11-13T09:51:12.482" v="0" actId="20577"/>
      <pc:docMkLst>
        <pc:docMk/>
      </pc:docMkLst>
      <pc:sldChg chg="modSp">
        <pc:chgData name="Pearson, Sophie" userId="S::sophie.pearson@st-marys.newcastle.sch.uk::8d510f2b-e36d-466b-b775-76ede0baa1c5" providerId="AD" clId="Web-{5D2A1929-ED9B-B53B-2E47-2D1F09E09E4F}" dt="2023-11-13T09:51:12.482" v="0" actId="20577"/>
        <pc:sldMkLst>
          <pc:docMk/>
          <pc:sldMk cId="109857222" sldId="256"/>
        </pc:sldMkLst>
        <pc:spChg chg="mod">
          <ac:chgData name="Pearson, Sophie" userId="S::sophie.pearson@st-marys.newcastle.sch.uk::8d510f2b-e36d-466b-b775-76ede0baa1c5" providerId="AD" clId="Web-{5D2A1929-ED9B-B53B-2E47-2D1F09E09E4F}" dt="2023-11-13T09:51:12.482" v="0" actId="20577"/>
          <ac:spMkLst>
            <pc:docMk/>
            <pc:sldMk cId="109857222" sldId="256"/>
            <ac:spMk id="2" creationId="{00000000-0000-0000-0000-000000000000}"/>
          </ac:spMkLst>
        </pc:spChg>
      </pc:sldChg>
    </pc:docChg>
  </pc:docChgLst>
  <pc:docChgLst>
    <pc:chgData clId="Web-{5D2A1929-ED9B-B53B-2E47-2D1F09E09E4F}"/>
    <pc:docChg chg="modSld">
      <pc:chgData name="" userId="" providerId="" clId="Web-{5D2A1929-ED9B-B53B-2E47-2D1F09E09E4F}" dt="2023-11-13T09:51:11.482" v="1" actId="20577"/>
      <pc:docMkLst>
        <pc:docMk/>
      </pc:docMkLst>
      <pc:sldChg chg="modSp">
        <pc:chgData name="" userId="" providerId="" clId="Web-{5D2A1929-ED9B-B53B-2E47-2D1F09E09E4F}" dt="2023-11-13T09:51:11.482" v="1" actId="20577"/>
        <pc:sldMkLst>
          <pc:docMk/>
          <pc:sldMk cId="109857222" sldId="256"/>
        </pc:sldMkLst>
        <pc:spChg chg="mod">
          <ac:chgData name="" userId="" providerId="" clId="Web-{5D2A1929-ED9B-B53B-2E47-2D1F09E09E4F}" dt="2023-11-13T09:51:11.482" v="1" actId="20577"/>
          <ac:spMkLst>
            <pc:docMk/>
            <pc:sldMk cId="109857222" sldId="256"/>
            <ac:spMk id="2"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11/13/2023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264123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11/13/2023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1350476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11/13/2023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61646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11/13/2023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97334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11/13/2023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3545092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C764DE79-268F-4C1A-8933-263129D2AF90}" type="datetimeFigureOut">
              <a:rPr lang="en-US" dirty="0"/>
              <a:t>11/13/2023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490841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dirty="0"/>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C764DE79-268F-4C1A-8933-263129D2AF90}" type="datetimeFigureOut">
              <a:rPr lang="en-US" dirty="0"/>
              <a:t>11/13/2023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5810985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11/13/2023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044489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11/13/2023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751931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11/13/2023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64380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11/13/2023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17780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11/13/2023</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39825465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youtube.com/watch?v=MuzOmFhiE8o"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youtube.com/watch?v=nKbUbfadxRU"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www.savemyexams.com/gcse/physics/aqa/18/revision-notes/1-energy/1-1-energy-changes-in-a-system/1-1-8-required-practical-investigating-specific-heat-capacity/"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youtube.com/watch?v=nKbUbfadxRU"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hyperlink" Target="https://www.savemyexams.com/gcse/physics/aqa/18/revision-notes/1-energy/1-1-energy-changes-in-a-system/1-1-8-required-practical-investigating-specific-heat-capacity/"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bbc.co.uk/bitesize/guides/zj38scw/revision/3"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savemyexams.com/gcse/biology/aqa/18/revision-notes/3-infection--response/3-1-communicable-diseases/3-1-2-viral-diseases/" TargetMode="External"/><Relationship Id="rId2" Type="http://schemas.openxmlformats.org/officeDocument/2006/relationships/hyperlink" Target="https://www.bbc.co.uk/bitesize/guides/zgq8b82/revision/1"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ea typeface="Calibri Light"/>
                <a:cs typeface="Calibri Light"/>
              </a:rPr>
              <a:t>Year 10 Separate Chemistry</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710B7-F8F7-A085-C18A-DDCFE9F603A7}"/>
              </a:ext>
            </a:extLst>
          </p:cNvPr>
          <p:cNvSpPr>
            <a:spLocks noGrp="1"/>
          </p:cNvSpPr>
          <p:nvPr>
            <p:ph type="title"/>
          </p:nvPr>
        </p:nvSpPr>
        <p:spPr/>
        <p:txBody>
          <a:bodyPr/>
          <a:lstStyle/>
          <a:p>
            <a:r>
              <a:rPr lang="en-US" sz="3200" dirty="0">
                <a:ea typeface="Calibri Light"/>
                <a:cs typeface="Calibri Light"/>
              </a:rPr>
              <a:t>8.</a:t>
            </a:r>
            <a:r>
              <a:rPr lang="en-US" sz="3200" dirty="0">
                <a:latin typeface="Calibri Light"/>
                <a:ea typeface="Calibri Light"/>
                <a:cs typeface="Calibri Light"/>
              </a:rPr>
              <a:t> </a:t>
            </a:r>
            <a:r>
              <a:rPr lang="en-US" sz="3200" dirty="0">
                <a:latin typeface="Calibri"/>
                <a:ea typeface="Calibri"/>
                <a:cs typeface="Calibri"/>
              </a:rPr>
              <a:t>Using formula to work out the relative mass</a:t>
            </a:r>
            <a:endParaRPr lang="en-US" sz="3200" dirty="0">
              <a:ea typeface="Calibri Light"/>
              <a:cs typeface="Calibri Light"/>
            </a:endParaRPr>
          </a:p>
        </p:txBody>
      </p:sp>
      <p:sp>
        <p:nvSpPr>
          <p:cNvPr id="3" name="Content Placeholder 2">
            <a:extLst>
              <a:ext uri="{FF2B5EF4-FFF2-40B4-BE49-F238E27FC236}">
                <a16:creationId xmlns:a16="http://schemas.microsoft.com/office/drawing/2014/main" id="{6C89D389-DF66-878E-D2CD-462DF00D9C90}"/>
              </a:ext>
            </a:extLst>
          </p:cNvPr>
          <p:cNvSpPr>
            <a:spLocks noGrp="1"/>
          </p:cNvSpPr>
          <p:nvPr>
            <p:ph idx="1"/>
          </p:nvPr>
        </p:nvSpPr>
        <p:spPr/>
        <p:txBody>
          <a:bodyPr vert="horz" lIns="91440" tIns="45720" rIns="91440" bIns="45720" rtlCol="0" anchor="t">
            <a:normAutofit fontScale="92500" lnSpcReduction="20000"/>
          </a:bodyPr>
          <a:lstStyle/>
          <a:p>
            <a:r>
              <a:rPr lang="en-US" sz="2000" dirty="0">
                <a:ea typeface="Calibri"/>
                <a:cs typeface="Calibri"/>
              </a:rPr>
              <a:t>Use the periodic table in your planner to find the atomic mass of the elements in the molecules below and work out their relative atomic mass, two examples have been done for you:</a:t>
            </a:r>
          </a:p>
          <a:p>
            <a:pPr marL="457200" indent="-457200">
              <a:buAutoNum type="arabicPeriod"/>
            </a:pPr>
            <a:r>
              <a:rPr lang="en-US" sz="2000" dirty="0">
                <a:ea typeface="Calibri"/>
                <a:cs typeface="Calibri"/>
              </a:rPr>
              <a:t>NaCl = Na mass = 23, Cl mass = 35.5, 23 + 35.5 = </a:t>
            </a:r>
            <a:r>
              <a:rPr lang="en-US" sz="2000" u="sng" dirty="0">
                <a:ea typeface="Calibri"/>
                <a:cs typeface="Calibri"/>
              </a:rPr>
              <a:t>58.5</a:t>
            </a:r>
          </a:p>
          <a:p>
            <a:pPr marL="457200" indent="-457200">
              <a:buAutoNum type="arabicPeriod"/>
            </a:pPr>
            <a:r>
              <a:rPr lang="en-US" sz="2000" dirty="0">
                <a:ea typeface="Calibri"/>
                <a:cs typeface="Calibri"/>
              </a:rPr>
              <a:t>F</a:t>
            </a:r>
            <a:r>
              <a:rPr lang="en-US" sz="2000" baseline="-25000" dirty="0">
                <a:ea typeface="Calibri"/>
                <a:cs typeface="Calibri"/>
              </a:rPr>
              <a:t>2</a:t>
            </a:r>
            <a:r>
              <a:rPr lang="en-US" sz="2000" dirty="0">
                <a:ea typeface="Calibri"/>
                <a:cs typeface="Calibri"/>
              </a:rPr>
              <a:t> = F mass = 19, there are 2 fluorine atoms so: 19 x 2 =</a:t>
            </a:r>
            <a:r>
              <a:rPr lang="en-US" sz="2000" u="sng" dirty="0">
                <a:ea typeface="Calibri"/>
                <a:cs typeface="Calibri"/>
              </a:rPr>
              <a:t> 38</a:t>
            </a:r>
          </a:p>
          <a:p>
            <a:pPr marL="457200" indent="-457200">
              <a:buAutoNum type="arabicPeriod"/>
            </a:pPr>
            <a:r>
              <a:rPr lang="en-US" sz="2000" dirty="0" err="1">
                <a:ea typeface="Calibri"/>
                <a:cs typeface="Calibri"/>
              </a:rPr>
              <a:t>CaO</a:t>
            </a:r>
            <a:r>
              <a:rPr lang="en-US" sz="2000" dirty="0">
                <a:ea typeface="Calibri"/>
                <a:cs typeface="Calibri"/>
              </a:rPr>
              <a:t> = </a:t>
            </a:r>
          </a:p>
          <a:p>
            <a:pPr marL="457200" indent="-457200">
              <a:buAutoNum type="arabicPeriod"/>
            </a:pPr>
            <a:r>
              <a:rPr lang="en-US" sz="2000" dirty="0">
                <a:ea typeface="Calibri"/>
                <a:cs typeface="Calibri"/>
              </a:rPr>
              <a:t>Cl</a:t>
            </a:r>
            <a:r>
              <a:rPr lang="en-US" sz="2000" baseline="-25000" dirty="0">
                <a:ea typeface="Calibri"/>
                <a:cs typeface="Calibri"/>
              </a:rPr>
              <a:t>2</a:t>
            </a:r>
            <a:r>
              <a:rPr lang="en-US" sz="2000" dirty="0">
                <a:ea typeface="Calibri"/>
                <a:cs typeface="Calibri"/>
              </a:rPr>
              <a:t> = </a:t>
            </a:r>
          </a:p>
          <a:p>
            <a:pPr marL="457200" indent="-457200">
              <a:buAutoNum type="arabicPeriod"/>
            </a:pPr>
            <a:r>
              <a:rPr lang="en-US" sz="2000" dirty="0">
                <a:ea typeface="Calibri"/>
                <a:cs typeface="Calibri"/>
              </a:rPr>
              <a:t>CO</a:t>
            </a:r>
            <a:r>
              <a:rPr lang="en-US" sz="2000" baseline="-25000" dirty="0">
                <a:ea typeface="Calibri"/>
                <a:cs typeface="Calibri"/>
              </a:rPr>
              <a:t>2</a:t>
            </a:r>
            <a:r>
              <a:rPr lang="en-US" sz="2000" dirty="0">
                <a:ea typeface="Calibri"/>
                <a:cs typeface="Calibri"/>
              </a:rPr>
              <a:t> = </a:t>
            </a:r>
          </a:p>
          <a:p>
            <a:pPr marL="457200" indent="-457200">
              <a:buAutoNum type="arabicPeriod"/>
            </a:pPr>
            <a:r>
              <a:rPr lang="en-US" sz="2000" dirty="0">
                <a:ea typeface="Calibri"/>
                <a:cs typeface="Calibri"/>
              </a:rPr>
              <a:t>MgO = </a:t>
            </a:r>
          </a:p>
          <a:p>
            <a:pPr marL="457200" indent="-457200">
              <a:buAutoNum type="arabicPeriod"/>
            </a:pPr>
            <a:r>
              <a:rPr lang="en-US" sz="2000" dirty="0">
                <a:ea typeface="Calibri"/>
                <a:cs typeface="Calibri"/>
              </a:rPr>
              <a:t>KI = </a:t>
            </a:r>
          </a:p>
          <a:p>
            <a:pPr marL="457200" indent="-457200">
              <a:buAutoNum type="arabicPeriod"/>
            </a:pPr>
            <a:r>
              <a:rPr lang="en-US" sz="2000" dirty="0">
                <a:ea typeface="Calibri"/>
                <a:cs typeface="Calibri"/>
              </a:rPr>
              <a:t>Al</a:t>
            </a:r>
            <a:r>
              <a:rPr lang="en-US" sz="2000" baseline="-25000" dirty="0">
                <a:ea typeface="Calibri"/>
                <a:cs typeface="Calibri"/>
              </a:rPr>
              <a:t>2</a:t>
            </a:r>
            <a:r>
              <a:rPr lang="en-US" sz="2000" dirty="0">
                <a:ea typeface="Calibri"/>
                <a:cs typeface="Calibri"/>
              </a:rPr>
              <a:t>O</a:t>
            </a:r>
            <a:r>
              <a:rPr lang="en-US" sz="2000" baseline="-25000" dirty="0">
                <a:ea typeface="Calibri"/>
                <a:cs typeface="Calibri"/>
              </a:rPr>
              <a:t>3</a:t>
            </a:r>
            <a:r>
              <a:rPr lang="en-US" sz="2000" dirty="0">
                <a:ea typeface="Calibri"/>
                <a:cs typeface="Calibri"/>
              </a:rPr>
              <a:t> = </a:t>
            </a:r>
          </a:p>
          <a:p>
            <a:pPr marL="457200" indent="-457200">
              <a:buAutoNum type="arabicPeriod"/>
            </a:pPr>
            <a:r>
              <a:rPr lang="en-US" sz="2000" dirty="0">
                <a:ea typeface="Calibri"/>
                <a:cs typeface="Calibri"/>
              </a:rPr>
              <a:t>CaCO</a:t>
            </a:r>
            <a:r>
              <a:rPr lang="en-US" sz="2000" baseline="-25000" dirty="0">
                <a:ea typeface="Calibri"/>
                <a:cs typeface="Calibri"/>
              </a:rPr>
              <a:t>3</a:t>
            </a:r>
            <a:r>
              <a:rPr lang="en-US" sz="2000" dirty="0">
                <a:ea typeface="Calibri"/>
                <a:cs typeface="Calibri"/>
              </a:rPr>
              <a:t> = </a:t>
            </a:r>
          </a:p>
          <a:p>
            <a:pPr marL="457200" indent="-457200">
              <a:buAutoNum type="arabicPeriod"/>
            </a:pPr>
            <a:r>
              <a:rPr lang="en-US" sz="2000" dirty="0">
                <a:ea typeface="Calibri"/>
                <a:cs typeface="Calibri"/>
              </a:rPr>
              <a:t>CuSO</a:t>
            </a:r>
            <a:r>
              <a:rPr lang="en-US" sz="2000" baseline="-25000" dirty="0">
                <a:ea typeface="Calibri"/>
                <a:cs typeface="Calibri"/>
              </a:rPr>
              <a:t>4</a:t>
            </a:r>
            <a:r>
              <a:rPr lang="en-US" sz="2000" dirty="0">
                <a:ea typeface="Calibri"/>
                <a:cs typeface="Calibri"/>
              </a:rPr>
              <a:t> = </a:t>
            </a:r>
          </a:p>
        </p:txBody>
      </p:sp>
    </p:spTree>
    <p:extLst>
      <p:ext uri="{BB962C8B-B14F-4D97-AF65-F5344CB8AC3E}">
        <p14:creationId xmlns:p14="http://schemas.microsoft.com/office/powerpoint/2010/main" val="1018824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81D37-3380-1CEC-6E10-7B357C1EF7A7}"/>
              </a:ext>
            </a:extLst>
          </p:cNvPr>
          <p:cNvSpPr>
            <a:spLocks noGrp="1"/>
          </p:cNvSpPr>
          <p:nvPr>
            <p:ph type="title"/>
          </p:nvPr>
        </p:nvSpPr>
        <p:spPr/>
        <p:txBody>
          <a:bodyPr/>
          <a:lstStyle/>
          <a:p>
            <a:r>
              <a:rPr lang="en-US" sz="3200" dirty="0">
                <a:ea typeface="Calibri Light"/>
                <a:cs typeface="Calibri Light"/>
              </a:rPr>
              <a:t>9. </a:t>
            </a:r>
            <a:r>
              <a:rPr lang="en-US" sz="3200" dirty="0">
                <a:latin typeface="Calibri"/>
                <a:ea typeface="Calibri"/>
                <a:cs typeface="Calibri"/>
              </a:rPr>
              <a:t>Calculating the number of moles of a substance</a:t>
            </a:r>
            <a:endParaRPr lang="en-US" sz="3200" dirty="0">
              <a:ea typeface="Calibri Light"/>
              <a:cs typeface="Calibri Light"/>
            </a:endParaRPr>
          </a:p>
        </p:txBody>
      </p:sp>
      <p:sp>
        <p:nvSpPr>
          <p:cNvPr id="3" name="Content Placeholder 2">
            <a:extLst>
              <a:ext uri="{FF2B5EF4-FFF2-40B4-BE49-F238E27FC236}">
                <a16:creationId xmlns:a16="http://schemas.microsoft.com/office/drawing/2014/main" id="{5DE97CE5-2B88-5F69-94C5-7C07B9DF740D}"/>
              </a:ext>
            </a:extLst>
          </p:cNvPr>
          <p:cNvSpPr>
            <a:spLocks noGrp="1"/>
          </p:cNvSpPr>
          <p:nvPr>
            <p:ph idx="1"/>
          </p:nvPr>
        </p:nvSpPr>
        <p:spPr>
          <a:xfrm>
            <a:off x="132695" y="1825625"/>
            <a:ext cx="8728406" cy="4886969"/>
          </a:xfrm>
        </p:spPr>
        <p:txBody>
          <a:bodyPr vert="horz" lIns="91440" tIns="45720" rIns="91440" bIns="45720" rtlCol="0" anchor="t">
            <a:normAutofit/>
          </a:bodyPr>
          <a:lstStyle/>
          <a:p>
            <a:r>
              <a:rPr lang="en-US" sz="2200" dirty="0">
                <a:ea typeface="Calibri"/>
                <a:cs typeface="Calibri"/>
              </a:rPr>
              <a:t>Moles</a:t>
            </a:r>
            <a:r>
              <a:rPr lang="en-US" sz="2200">
                <a:solidFill>
                  <a:srgbClr val="000000"/>
                </a:solidFill>
                <a:ea typeface="+mn-lt"/>
                <a:cs typeface="+mn-lt"/>
              </a:rPr>
              <a:t> = mass/relative mass</a:t>
            </a:r>
          </a:p>
          <a:p>
            <a:r>
              <a:rPr lang="en-US" sz="2200" dirty="0">
                <a:ea typeface="Calibri"/>
                <a:cs typeface="Calibri"/>
              </a:rPr>
              <a:t>Try the question below: </a:t>
            </a:r>
          </a:p>
        </p:txBody>
      </p:sp>
      <p:pic>
        <p:nvPicPr>
          <p:cNvPr id="4" name="Picture 3" descr="A screenshot of a computer&#10;&#10;Description automatically generated">
            <a:extLst>
              <a:ext uri="{FF2B5EF4-FFF2-40B4-BE49-F238E27FC236}">
                <a16:creationId xmlns:a16="http://schemas.microsoft.com/office/drawing/2014/main" id="{E2DB6CAA-11DA-F2C0-7EE0-1CE146D39E72}"/>
              </a:ext>
            </a:extLst>
          </p:cNvPr>
          <p:cNvPicPr>
            <a:picLocks noChangeAspect="1"/>
          </p:cNvPicPr>
          <p:nvPr/>
        </p:nvPicPr>
        <p:blipFill rotWithShape="1">
          <a:blip r:embed="rId2"/>
          <a:srcRect l="42449" t="23124" r="21625" b="14402"/>
          <a:stretch/>
        </p:blipFill>
        <p:spPr>
          <a:xfrm>
            <a:off x="3615267" y="1387475"/>
            <a:ext cx="5531778" cy="5406235"/>
          </a:xfrm>
          <a:prstGeom prst="rect">
            <a:avLst/>
          </a:prstGeom>
        </p:spPr>
      </p:pic>
    </p:spTree>
    <p:extLst>
      <p:ext uri="{BB962C8B-B14F-4D97-AF65-F5344CB8AC3E}">
        <p14:creationId xmlns:p14="http://schemas.microsoft.com/office/powerpoint/2010/main" val="30619066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DC6B8-5537-1A04-82FE-5C2C5FD15831}"/>
              </a:ext>
            </a:extLst>
          </p:cNvPr>
          <p:cNvSpPr>
            <a:spLocks noGrp="1"/>
          </p:cNvSpPr>
          <p:nvPr>
            <p:ph type="title"/>
          </p:nvPr>
        </p:nvSpPr>
        <p:spPr/>
        <p:txBody>
          <a:bodyPr vert="horz" lIns="91440" tIns="45720" rIns="91440" bIns="45720" rtlCol="0" anchor="ctr">
            <a:noAutofit/>
          </a:bodyPr>
          <a:lstStyle/>
          <a:p>
            <a:r>
              <a:rPr lang="en-US" sz="3200" dirty="0">
                <a:ea typeface="Calibri Light"/>
                <a:cs typeface="Calibri Light"/>
              </a:rPr>
              <a:t>10. </a:t>
            </a:r>
            <a:r>
              <a:rPr lang="en-US" sz="3200" dirty="0">
                <a:latin typeface="Calibri"/>
                <a:ea typeface="Calibri"/>
                <a:cs typeface="Calibri"/>
              </a:rPr>
              <a:t>Identifying the limiting reactants in a problem</a:t>
            </a:r>
            <a:endParaRPr lang="en-US" sz="3200" dirty="0">
              <a:ea typeface="Calibri Light"/>
              <a:cs typeface="Calibri Light"/>
            </a:endParaRPr>
          </a:p>
        </p:txBody>
      </p:sp>
      <p:sp>
        <p:nvSpPr>
          <p:cNvPr id="3" name="Content Placeholder 2">
            <a:extLst>
              <a:ext uri="{FF2B5EF4-FFF2-40B4-BE49-F238E27FC236}">
                <a16:creationId xmlns:a16="http://schemas.microsoft.com/office/drawing/2014/main" id="{DC39C561-FF68-974A-2654-16C37AE2FA16}"/>
              </a:ext>
            </a:extLst>
          </p:cNvPr>
          <p:cNvSpPr>
            <a:spLocks noGrp="1"/>
          </p:cNvSpPr>
          <p:nvPr>
            <p:ph idx="1"/>
          </p:nvPr>
        </p:nvSpPr>
        <p:spPr/>
        <p:txBody>
          <a:bodyPr vert="horz" lIns="91440" tIns="45720" rIns="91440" bIns="45720" rtlCol="0" anchor="t">
            <a:normAutofit/>
          </a:bodyPr>
          <a:lstStyle/>
          <a:p>
            <a:r>
              <a:rPr lang="en-US" dirty="0">
                <a:ea typeface="Calibri"/>
                <a:cs typeface="Calibri"/>
              </a:rPr>
              <a:t>Watch this video: </a:t>
            </a:r>
            <a:r>
              <a:rPr lang="en-US" dirty="0">
                <a:ea typeface="+mn-lt"/>
                <a:cs typeface="+mn-lt"/>
                <a:hlinkClick r:id="rId2"/>
              </a:rPr>
              <a:t>https://www.youtube.com/watch?v=MuzOmFhiE8o</a:t>
            </a:r>
            <a:endParaRPr lang="en-US" dirty="0">
              <a:ea typeface="+mn-lt"/>
              <a:cs typeface="+mn-lt"/>
            </a:endParaRPr>
          </a:p>
          <a:p>
            <a:endParaRPr lang="en-US" dirty="0">
              <a:ea typeface="+mn-lt"/>
              <a:cs typeface="+mn-lt"/>
            </a:endParaRPr>
          </a:p>
          <a:p>
            <a:r>
              <a:rPr lang="en-US" dirty="0">
                <a:ea typeface="+mn-lt"/>
                <a:cs typeface="+mn-lt"/>
              </a:rPr>
              <a:t>Then </a:t>
            </a:r>
            <a:r>
              <a:rPr lang="en-US" dirty="0" err="1">
                <a:ea typeface="+mn-lt"/>
                <a:cs typeface="+mn-lt"/>
              </a:rPr>
              <a:t>summarise</a:t>
            </a:r>
            <a:r>
              <a:rPr lang="en-US" dirty="0">
                <a:ea typeface="+mn-lt"/>
                <a:cs typeface="+mn-lt"/>
              </a:rPr>
              <a:t> how to work out the limiting reactant in a mini how to guide!</a:t>
            </a:r>
          </a:p>
        </p:txBody>
      </p:sp>
    </p:spTree>
    <p:extLst>
      <p:ext uri="{BB962C8B-B14F-4D97-AF65-F5344CB8AC3E}">
        <p14:creationId xmlns:p14="http://schemas.microsoft.com/office/powerpoint/2010/main" val="24958689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D3C32-C478-72D2-270E-F00C340178B6}"/>
              </a:ext>
            </a:extLst>
          </p:cNvPr>
          <p:cNvSpPr>
            <a:spLocks noGrp="1"/>
          </p:cNvSpPr>
          <p:nvPr>
            <p:ph type="title"/>
          </p:nvPr>
        </p:nvSpPr>
        <p:spPr/>
        <p:txBody>
          <a:bodyPr/>
          <a:lstStyle/>
          <a:p>
            <a:r>
              <a:rPr lang="en-US" dirty="0">
                <a:ea typeface="Calibri Light"/>
                <a:cs typeface="Calibri Light"/>
              </a:rPr>
              <a:t>Answers:</a:t>
            </a:r>
            <a:endParaRPr lang="en-US" dirty="0"/>
          </a:p>
        </p:txBody>
      </p:sp>
      <p:sp>
        <p:nvSpPr>
          <p:cNvPr id="3" name="Content Placeholder 2">
            <a:extLst>
              <a:ext uri="{FF2B5EF4-FFF2-40B4-BE49-F238E27FC236}">
                <a16:creationId xmlns:a16="http://schemas.microsoft.com/office/drawing/2014/main" id="{EDC73890-431D-9D2F-D898-F60C121F96A2}"/>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1393199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EDCC2-EAC0-F36E-30C7-7AF5B4A6F6C9}"/>
              </a:ext>
            </a:extLst>
          </p:cNvPr>
          <p:cNvSpPr>
            <a:spLocks noGrp="1"/>
          </p:cNvSpPr>
          <p:nvPr>
            <p:ph type="title"/>
          </p:nvPr>
        </p:nvSpPr>
        <p:spPr/>
        <p:txBody>
          <a:bodyPr>
            <a:normAutofit/>
          </a:bodyPr>
          <a:lstStyle/>
          <a:p>
            <a:pPr marL="514350" indent="-514350">
              <a:buAutoNum type="arabicPeriod"/>
            </a:pPr>
            <a:r>
              <a:rPr lang="en-US" sz="3200" dirty="0">
                <a:latin typeface="Calibri"/>
                <a:ea typeface="Calibri"/>
                <a:cs typeface="Calibri"/>
              </a:rPr>
              <a:t>Identifying variables that make up an experiment</a:t>
            </a:r>
            <a:endParaRPr lang="en-US" sz="3200">
              <a:ea typeface="Calibri Light" panose="020F0302020204030204"/>
              <a:cs typeface="Calibri Light" panose="020F0302020204030204"/>
            </a:endParaRPr>
          </a:p>
        </p:txBody>
      </p:sp>
      <p:sp>
        <p:nvSpPr>
          <p:cNvPr id="3" name="Content Placeholder 2">
            <a:extLst>
              <a:ext uri="{FF2B5EF4-FFF2-40B4-BE49-F238E27FC236}">
                <a16:creationId xmlns:a16="http://schemas.microsoft.com/office/drawing/2014/main" id="{82198987-8025-967B-4717-0F2B00EE2B1B}"/>
              </a:ext>
            </a:extLst>
          </p:cNvPr>
          <p:cNvSpPr>
            <a:spLocks noGrp="1"/>
          </p:cNvSpPr>
          <p:nvPr>
            <p:ph idx="1"/>
          </p:nvPr>
        </p:nvSpPr>
        <p:spPr>
          <a:xfrm>
            <a:off x="628650" y="1825625"/>
            <a:ext cx="7886700" cy="4961510"/>
          </a:xfrm>
        </p:spPr>
        <p:txBody>
          <a:bodyPr vert="horz" lIns="91440" tIns="45720" rIns="91440" bIns="45720" rtlCol="0" anchor="t">
            <a:normAutofit fontScale="70000" lnSpcReduction="20000"/>
          </a:bodyPr>
          <a:lstStyle/>
          <a:p>
            <a:r>
              <a:rPr lang="en-US" dirty="0">
                <a:ea typeface="Calibri"/>
                <a:cs typeface="Calibri"/>
              </a:rPr>
              <a:t>Complete the variables table:</a:t>
            </a:r>
          </a:p>
          <a:p>
            <a:endParaRPr lang="en-US" dirty="0">
              <a:ea typeface="Calibri"/>
              <a:cs typeface="Calibri"/>
            </a:endParaRPr>
          </a:p>
          <a:p>
            <a:endParaRPr lang="en-US" dirty="0">
              <a:ea typeface="Calibri"/>
              <a:cs typeface="Calibri"/>
            </a:endParaRPr>
          </a:p>
          <a:p>
            <a:endParaRPr lang="en-US" dirty="0">
              <a:ea typeface="Calibri"/>
              <a:cs typeface="Calibri"/>
            </a:endParaRPr>
          </a:p>
          <a:p>
            <a:endParaRPr lang="en-US" dirty="0">
              <a:ea typeface="Calibri"/>
              <a:cs typeface="Calibri"/>
            </a:endParaRPr>
          </a:p>
          <a:p>
            <a:endParaRPr lang="en-US" dirty="0">
              <a:ea typeface="Calibri"/>
              <a:cs typeface="Calibri"/>
            </a:endParaRPr>
          </a:p>
          <a:p>
            <a:endParaRPr lang="en-US" dirty="0">
              <a:ea typeface="Calibri"/>
              <a:cs typeface="Calibri"/>
            </a:endParaRPr>
          </a:p>
          <a:p>
            <a:endParaRPr lang="en-US" dirty="0">
              <a:ea typeface="Calibri"/>
              <a:cs typeface="Calibri"/>
            </a:endParaRPr>
          </a:p>
          <a:p>
            <a:endParaRPr lang="en-US" dirty="0">
              <a:ea typeface="Calibri"/>
              <a:cs typeface="Calibri"/>
            </a:endParaRPr>
          </a:p>
          <a:p>
            <a:endParaRPr lang="en-US" dirty="0">
              <a:ea typeface="Calibri"/>
              <a:cs typeface="Calibri"/>
            </a:endParaRPr>
          </a:p>
          <a:p>
            <a:endParaRPr lang="en-US" dirty="0">
              <a:ea typeface="Calibri"/>
              <a:cs typeface="Calibri"/>
            </a:endParaRPr>
          </a:p>
          <a:p>
            <a:endParaRPr lang="en-US" dirty="0">
              <a:ea typeface="Calibri"/>
              <a:cs typeface="Calibri"/>
            </a:endParaRPr>
          </a:p>
          <a:p>
            <a:endParaRPr lang="en-US" dirty="0">
              <a:ea typeface="Calibri"/>
              <a:cs typeface="Calibri"/>
            </a:endParaRPr>
          </a:p>
          <a:p>
            <a:pPr marL="0" indent="0">
              <a:buNone/>
            </a:pPr>
            <a:r>
              <a:rPr lang="en-US" dirty="0">
                <a:ea typeface="Calibri"/>
                <a:cs typeface="Calibri"/>
              </a:rPr>
              <a:t>Use this link to help you: </a:t>
            </a:r>
            <a:r>
              <a:rPr lang="en-US" dirty="0">
                <a:ea typeface="+mn-lt"/>
                <a:cs typeface="+mn-lt"/>
                <a:hlinkClick r:id="rId2"/>
              </a:rPr>
              <a:t>https://www.youtube.com/watch?v=nKbUbfadxRU</a:t>
            </a:r>
            <a:endParaRPr lang="en-US" dirty="0">
              <a:ea typeface="Calibri"/>
              <a:cs typeface="Calibri"/>
            </a:endParaRPr>
          </a:p>
          <a:p>
            <a:pPr marL="0" indent="0">
              <a:buNone/>
            </a:pPr>
            <a:endParaRPr lang="en-US" dirty="0">
              <a:ea typeface="Calibri"/>
              <a:cs typeface="Calibri"/>
            </a:endParaRPr>
          </a:p>
          <a:p>
            <a:endParaRPr lang="en-US" dirty="0">
              <a:ea typeface="Calibri"/>
              <a:cs typeface="Calibri"/>
            </a:endParaRPr>
          </a:p>
        </p:txBody>
      </p:sp>
      <p:graphicFrame>
        <p:nvGraphicFramePr>
          <p:cNvPr id="5" name="Table 4">
            <a:extLst>
              <a:ext uri="{FF2B5EF4-FFF2-40B4-BE49-F238E27FC236}">
                <a16:creationId xmlns:a16="http://schemas.microsoft.com/office/drawing/2014/main" id="{25F2A4D9-B0EF-460E-4C3C-D1F1EFEA7CD1}"/>
              </a:ext>
            </a:extLst>
          </p:cNvPr>
          <p:cNvGraphicFramePr>
            <a:graphicFrameLocks noGrp="1"/>
          </p:cNvGraphicFramePr>
          <p:nvPr>
            <p:extLst>
              <p:ext uri="{D42A27DB-BD31-4B8C-83A1-F6EECF244321}">
                <p14:modId xmlns:p14="http://schemas.microsoft.com/office/powerpoint/2010/main" val="4070164948"/>
              </p:ext>
            </p:extLst>
          </p:nvPr>
        </p:nvGraphicFramePr>
        <p:xfrm>
          <a:off x="200025" y="2216217"/>
          <a:ext cx="8743950" cy="3688080"/>
        </p:xfrm>
        <a:graphic>
          <a:graphicData uri="http://schemas.openxmlformats.org/drawingml/2006/table">
            <a:tbl>
              <a:tblPr firstRow="1" bandRow="1">
                <a:tableStyleId>{5C22544A-7EE6-4342-B048-85BDC9FD1C3A}</a:tableStyleId>
              </a:tblPr>
              <a:tblGrid>
                <a:gridCol w="1438275">
                  <a:extLst>
                    <a:ext uri="{9D8B030D-6E8A-4147-A177-3AD203B41FA5}">
                      <a16:colId xmlns:a16="http://schemas.microsoft.com/office/drawing/2014/main" val="1595370740"/>
                    </a:ext>
                  </a:extLst>
                </a:gridCol>
                <a:gridCol w="4391025">
                  <a:extLst>
                    <a:ext uri="{9D8B030D-6E8A-4147-A177-3AD203B41FA5}">
                      <a16:colId xmlns:a16="http://schemas.microsoft.com/office/drawing/2014/main" val="2575224117"/>
                    </a:ext>
                  </a:extLst>
                </a:gridCol>
                <a:gridCol w="2914650">
                  <a:extLst>
                    <a:ext uri="{9D8B030D-6E8A-4147-A177-3AD203B41FA5}">
                      <a16:colId xmlns:a16="http://schemas.microsoft.com/office/drawing/2014/main" val="1140467446"/>
                    </a:ext>
                  </a:extLst>
                </a:gridCol>
              </a:tblGrid>
              <a:tr h="361950">
                <a:tc>
                  <a:txBody>
                    <a:bodyPr/>
                    <a:lstStyle/>
                    <a:p>
                      <a:pPr algn="l" fontAlgn="base"/>
                      <a:r>
                        <a:rPr lang="en-US" sz="1800" b="0" i="0" dirty="0">
                          <a:solidFill>
                            <a:srgbClr val="000000"/>
                          </a:solidFill>
                          <a:effectLst/>
                          <a:latin typeface="Calibri"/>
                        </a:rPr>
                        <a:t>Variable </a:t>
                      </a:r>
                      <a:endParaRPr lang="en-US" b="0" i="0" dirty="0">
                        <a:solidFill>
                          <a:srgbClr val="000000"/>
                        </a:solidFill>
                        <a:effectLst/>
                        <a:latin typeface="Calibri"/>
                      </a:endParaRPr>
                    </a:p>
                  </a:txBody>
                  <a:tcPr>
                    <a:lnL w="17593" cap="flat" cmpd="sng" algn="ctr">
                      <a:solidFill>
                        <a:srgbClr val="000000"/>
                      </a:solidFill>
                      <a:prstDash val="solid"/>
                      <a:round/>
                      <a:headEnd type="none" w="med" len="med"/>
                      <a:tailEnd type="none" w="med" len="med"/>
                    </a:lnL>
                    <a:lnR w="17593" cap="flat" cmpd="sng" algn="ctr">
                      <a:solidFill>
                        <a:srgbClr val="000000"/>
                      </a:solidFill>
                      <a:prstDash val="solid"/>
                      <a:round/>
                      <a:headEnd type="none" w="med" len="med"/>
                      <a:tailEnd type="none" w="med" len="med"/>
                    </a:lnR>
                    <a:lnT w="17593" cap="flat" cmpd="sng" algn="ctr">
                      <a:solidFill>
                        <a:srgbClr val="000000"/>
                      </a:solidFill>
                      <a:prstDash val="solid"/>
                      <a:round/>
                      <a:headEnd type="none" w="med" len="med"/>
                      <a:tailEnd type="none" w="med" len="med"/>
                    </a:lnT>
                    <a:lnB w="17593" cap="flat" cmpd="sng" algn="ctr">
                      <a:solidFill>
                        <a:srgbClr val="000000"/>
                      </a:solidFill>
                      <a:prstDash val="solid"/>
                      <a:round/>
                      <a:headEnd type="none" w="med" len="med"/>
                      <a:tailEnd type="none" w="med" len="med"/>
                    </a:lnB>
                    <a:noFill/>
                  </a:tcPr>
                </a:tc>
                <a:tc>
                  <a:txBody>
                    <a:bodyPr/>
                    <a:lstStyle/>
                    <a:p>
                      <a:pPr algn="l" fontAlgn="base"/>
                      <a:r>
                        <a:rPr lang="en-US" sz="1800" b="0" i="0" dirty="0">
                          <a:solidFill>
                            <a:srgbClr val="000000"/>
                          </a:solidFill>
                          <a:effectLst/>
                          <a:latin typeface="Calibri"/>
                        </a:rPr>
                        <a:t>Definition </a:t>
                      </a:r>
                      <a:endParaRPr lang="en-US" b="0" i="0" dirty="0">
                        <a:solidFill>
                          <a:srgbClr val="000000"/>
                        </a:solidFill>
                        <a:effectLst/>
                        <a:latin typeface="Calibri"/>
                      </a:endParaRPr>
                    </a:p>
                  </a:txBody>
                  <a:tcPr>
                    <a:lnL w="17593" cap="flat" cmpd="sng" algn="ctr">
                      <a:solidFill>
                        <a:srgbClr val="000000"/>
                      </a:solidFill>
                      <a:prstDash val="solid"/>
                      <a:round/>
                      <a:headEnd type="none" w="med" len="med"/>
                      <a:tailEnd type="none" w="med" len="med"/>
                    </a:lnL>
                    <a:lnR w="17593" cap="flat" cmpd="sng" algn="ctr">
                      <a:solidFill>
                        <a:srgbClr val="000000"/>
                      </a:solidFill>
                      <a:prstDash val="solid"/>
                      <a:round/>
                      <a:headEnd type="none" w="med" len="med"/>
                      <a:tailEnd type="none" w="med" len="med"/>
                    </a:lnR>
                    <a:lnT w="17593" cap="flat" cmpd="sng" algn="ctr">
                      <a:solidFill>
                        <a:srgbClr val="000000"/>
                      </a:solidFill>
                      <a:prstDash val="solid"/>
                      <a:round/>
                      <a:headEnd type="none" w="med" len="med"/>
                      <a:tailEnd type="none" w="med" len="med"/>
                    </a:lnT>
                    <a:lnB w="17593" cap="flat" cmpd="sng" algn="ctr">
                      <a:solidFill>
                        <a:srgbClr val="000000"/>
                      </a:solidFill>
                      <a:prstDash val="solid"/>
                      <a:round/>
                      <a:headEnd type="none" w="med" len="med"/>
                      <a:tailEnd type="none" w="med" len="med"/>
                    </a:lnB>
                    <a:noFill/>
                  </a:tcPr>
                </a:tc>
                <a:tc>
                  <a:txBody>
                    <a:bodyPr/>
                    <a:lstStyle/>
                    <a:p>
                      <a:pPr algn="l" fontAlgn="base"/>
                      <a:r>
                        <a:rPr lang="en-US" sz="1800" b="0" i="0" dirty="0">
                          <a:solidFill>
                            <a:srgbClr val="000000"/>
                          </a:solidFill>
                          <a:effectLst/>
                          <a:latin typeface="Calibri"/>
                        </a:rPr>
                        <a:t>Examples:</a:t>
                      </a:r>
                      <a:endParaRPr lang="en-US" b="0" i="0" dirty="0">
                        <a:solidFill>
                          <a:srgbClr val="000000"/>
                        </a:solidFill>
                        <a:effectLst/>
                        <a:latin typeface="Calibri"/>
                      </a:endParaRPr>
                    </a:p>
                  </a:txBody>
                  <a:tcPr>
                    <a:lnL w="17593" cap="flat" cmpd="sng" algn="ctr">
                      <a:solidFill>
                        <a:srgbClr val="000000"/>
                      </a:solidFill>
                      <a:prstDash val="solid"/>
                      <a:round/>
                      <a:headEnd type="none" w="med" len="med"/>
                      <a:tailEnd type="none" w="med" len="med"/>
                    </a:lnL>
                    <a:lnR w="17593" cap="flat" cmpd="sng" algn="ctr">
                      <a:solidFill>
                        <a:srgbClr val="000000"/>
                      </a:solidFill>
                      <a:prstDash val="solid"/>
                      <a:round/>
                      <a:headEnd type="none" w="med" len="med"/>
                      <a:tailEnd type="none" w="med" len="med"/>
                    </a:lnR>
                    <a:lnT w="17593" cap="flat" cmpd="sng" algn="ctr">
                      <a:solidFill>
                        <a:srgbClr val="000000"/>
                      </a:solidFill>
                      <a:prstDash val="solid"/>
                      <a:round/>
                      <a:headEnd type="none" w="med" len="med"/>
                      <a:tailEnd type="none" w="med" len="med"/>
                    </a:lnT>
                    <a:lnB w="17593"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94487834"/>
                  </a:ext>
                </a:extLst>
              </a:tr>
              <a:tr h="361950">
                <a:tc>
                  <a:txBody>
                    <a:bodyPr/>
                    <a:lstStyle/>
                    <a:p>
                      <a:pPr algn="l" fontAlgn="base"/>
                      <a:r>
                        <a:rPr lang="en-US" sz="1800" b="0" i="0" dirty="0">
                          <a:solidFill>
                            <a:srgbClr val="000000"/>
                          </a:solidFill>
                          <a:effectLst/>
                          <a:latin typeface="Calibri"/>
                        </a:rPr>
                        <a:t>Independent </a:t>
                      </a:r>
                      <a:endParaRPr lang="en-US" b="0" i="0" dirty="0">
                        <a:solidFill>
                          <a:srgbClr val="000000"/>
                        </a:solidFill>
                        <a:effectLst/>
                        <a:latin typeface="Calibri"/>
                      </a:endParaRPr>
                    </a:p>
                  </a:txBody>
                  <a:tcPr>
                    <a:lnL w="17593" cap="flat" cmpd="sng" algn="ctr">
                      <a:solidFill>
                        <a:srgbClr val="000000"/>
                      </a:solidFill>
                      <a:prstDash val="solid"/>
                      <a:round/>
                      <a:headEnd type="none" w="med" len="med"/>
                      <a:tailEnd type="none" w="med" len="med"/>
                    </a:lnL>
                    <a:lnR w="17593" cap="flat" cmpd="sng" algn="ctr">
                      <a:solidFill>
                        <a:srgbClr val="000000"/>
                      </a:solidFill>
                      <a:prstDash val="solid"/>
                      <a:round/>
                      <a:headEnd type="none" w="med" len="med"/>
                      <a:tailEnd type="none" w="med" len="med"/>
                    </a:lnR>
                    <a:lnT w="17593" cap="flat" cmpd="sng" algn="ctr">
                      <a:solidFill>
                        <a:srgbClr val="000000"/>
                      </a:solidFill>
                      <a:prstDash val="solid"/>
                      <a:round/>
                      <a:headEnd type="none" w="med" len="med"/>
                      <a:tailEnd type="none" w="med" len="med"/>
                    </a:lnT>
                    <a:lnB w="17593" cap="flat" cmpd="sng" algn="ctr">
                      <a:solidFill>
                        <a:srgbClr val="000000"/>
                      </a:solidFill>
                      <a:prstDash val="solid"/>
                      <a:round/>
                      <a:headEnd type="none" w="med" len="med"/>
                      <a:tailEnd type="none" w="med" len="med"/>
                    </a:lnB>
                    <a:noFill/>
                  </a:tcPr>
                </a:tc>
                <a:tc>
                  <a:txBody>
                    <a:bodyPr/>
                    <a:lstStyle/>
                    <a:p>
                      <a:pPr lvl="0" algn="l">
                        <a:buNone/>
                      </a:pPr>
                      <a:r>
                        <a:rPr lang="en-GB" sz="2000" b="0" i="0" u="none" strike="noStrike" noProof="0" dirty="0">
                          <a:solidFill>
                            <a:srgbClr val="000000"/>
                          </a:solidFill>
                          <a:effectLst/>
                          <a:latin typeface="Calibri"/>
                        </a:rPr>
                        <a:t>the variable for which values are changed or selected by the investigator.</a:t>
                      </a:r>
                      <a:endParaRPr lang="en-US" sz="2000"/>
                    </a:p>
                  </a:txBody>
                  <a:tcPr>
                    <a:lnL w="17593" cap="flat" cmpd="sng" algn="ctr">
                      <a:solidFill>
                        <a:srgbClr val="000000"/>
                      </a:solidFill>
                      <a:prstDash val="solid"/>
                      <a:round/>
                      <a:headEnd type="none" w="med" len="med"/>
                      <a:tailEnd type="none" w="med" len="med"/>
                    </a:lnL>
                    <a:lnR w="17593" cap="flat" cmpd="sng" algn="ctr">
                      <a:solidFill>
                        <a:srgbClr val="000000"/>
                      </a:solidFill>
                      <a:prstDash val="solid"/>
                      <a:round/>
                      <a:headEnd type="none" w="med" len="med"/>
                      <a:tailEnd type="none" w="med" len="med"/>
                    </a:lnR>
                    <a:lnT w="17593" cap="flat" cmpd="sng" algn="ctr">
                      <a:solidFill>
                        <a:srgbClr val="000000"/>
                      </a:solidFill>
                      <a:prstDash val="solid"/>
                      <a:round/>
                      <a:headEnd type="none" w="med" len="med"/>
                      <a:tailEnd type="none" w="med" len="med"/>
                    </a:lnT>
                    <a:lnB w="17593" cap="flat" cmpd="sng" algn="ctr">
                      <a:solidFill>
                        <a:srgbClr val="000000"/>
                      </a:solidFill>
                      <a:prstDash val="solid"/>
                      <a:round/>
                      <a:headEnd type="none" w="med" len="med"/>
                      <a:tailEnd type="none" w="med" len="med"/>
                    </a:lnB>
                    <a:noFill/>
                  </a:tcPr>
                </a:tc>
                <a:tc>
                  <a:txBody>
                    <a:bodyPr/>
                    <a:lstStyle/>
                    <a:p>
                      <a:pPr marL="285750" indent="-285750" algn="l" fontAlgn="auto">
                        <a:buFont typeface="Calibri"/>
                        <a:buChar char="-"/>
                      </a:pPr>
                      <a:r>
                        <a:rPr lang="en-US" sz="1400" b="0" i="0" dirty="0">
                          <a:solidFill>
                            <a:srgbClr val="000000"/>
                          </a:solidFill>
                          <a:effectLst/>
                          <a:latin typeface="Calibri"/>
                        </a:rPr>
                        <a:t>Light for photosynthesis</a:t>
                      </a:r>
                    </a:p>
                    <a:p>
                      <a:pPr marL="285750" lvl="0" indent="-285750" algn="l">
                        <a:buFont typeface="Calibri"/>
                        <a:buChar char="-"/>
                      </a:pPr>
                      <a:r>
                        <a:rPr lang="en-US" sz="1400" b="0" i="0" dirty="0">
                          <a:solidFill>
                            <a:srgbClr val="000000"/>
                          </a:solidFill>
                          <a:effectLst/>
                          <a:latin typeface="Calibri"/>
                        </a:rPr>
                        <a:t>Volume of acid </a:t>
                      </a:r>
                    </a:p>
                  </a:txBody>
                  <a:tcPr>
                    <a:lnL w="17593" cap="flat" cmpd="sng" algn="ctr">
                      <a:solidFill>
                        <a:srgbClr val="000000"/>
                      </a:solidFill>
                      <a:prstDash val="solid"/>
                      <a:round/>
                      <a:headEnd type="none" w="med" len="med"/>
                      <a:tailEnd type="none" w="med" len="med"/>
                    </a:lnL>
                    <a:lnR w="17593" cap="flat" cmpd="sng" algn="ctr">
                      <a:solidFill>
                        <a:srgbClr val="000000"/>
                      </a:solidFill>
                      <a:prstDash val="solid"/>
                      <a:round/>
                      <a:headEnd type="none" w="med" len="med"/>
                      <a:tailEnd type="none" w="med" len="med"/>
                    </a:lnR>
                    <a:lnT w="17593" cap="flat" cmpd="sng" algn="ctr">
                      <a:solidFill>
                        <a:srgbClr val="000000"/>
                      </a:solidFill>
                      <a:prstDash val="solid"/>
                      <a:round/>
                      <a:headEnd type="none" w="med" len="med"/>
                      <a:tailEnd type="none" w="med" len="med"/>
                    </a:lnT>
                    <a:lnB w="17593"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65042524"/>
                  </a:ext>
                </a:extLst>
              </a:tr>
              <a:tr h="361950">
                <a:tc>
                  <a:txBody>
                    <a:bodyPr/>
                    <a:lstStyle/>
                    <a:p>
                      <a:pPr algn="l" fontAlgn="base"/>
                      <a:r>
                        <a:rPr lang="en-US" sz="1800" b="0" i="0" dirty="0">
                          <a:solidFill>
                            <a:srgbClr val="000000"/>
                          </a:solidFill>
                          <a:effectLst/>
                          <a:latin typeface="Calibri"/>
                        </a:rPr>
                        <a:t>Dependent </a:t>
                      </a:r>
                      <a:endParaRPr lang="en-US" b="0" i="0" dirty="0">
                        <a:solidFill>
                          <a:srgbClr val="000000"/>
                        </a:solidFill>
                        <a:effectLst/>
                        <a:latin typeface="Calibri"/>
                      </a:endParaRPr>
                    </a:p>
                  </a:txBody>
                  <a:tcPr>
                    <a:lnL w="17593" cap="flat" cmpd="sng" algn="ctr">
                      <a:solidFill>
                        <a:srgbClr val="000000"/>
                      </a:solidFill>
                      <a:prstDash val="solid"/>
                      <a:round/>
                      <a:headEnd type="none" w="med" len="med"/>
                      <a:tailEnd type="none" w="med" len="med"/>
                    </a:lnL>
                    <a:lnR w="17593" cap="flat" cmpd="sng" algn="ctr">
                      <a:solidFill>
                        <a:srgbClr val="000000"/>
                      </a:solidFill>
                      <a:prstDash val="solid"/>
                      <a:round/>
                      <a:headEnd type="none" w="med" len="med"/>
                      <a:tailEnd type="none" w="med" len="med"/>
                    </a:lnR>
                    <a:lnT w="17593" cap="flat" cmpd="sng" algn="ctr">
                      <a:solidFill>
                        <a:srgbClr val="000000"/>
                      </a:solidFill>
                      <a:prstDash val="solid"/>
                      <a:round/>
                      <a:headEnd type="none" w="med" len="med"/>
                      <a:tailEnd type="none" w="med" len="med"/>
                    </a:lnT>
                    <a:lnB w="17593" cap="flat" cmpd="sng" algn="ctr">
                      <a:solidFill>
                        <a:srgbClr val="000000"/>
                      </a:solidFill>
                      <a:prstDash val="solid"/>
                      <a:round/>
                      <a:headEnd type="none" w="med" len="med"/>
                      <a:tailEnd type="none" w="med" len="med"/>
                    </a:lnB>
                    <a:noFill/>
                  </a:tcPr>
                </a:tc>
                <a:tc>
                  <a:txBody>
                    <a:bodyPr/>
                    <a:lstStyle/>
                    <a:p>
                      <a:pPr lvl="0" algn="l">
                        <a:buNone/>
                      </a:pPr>
                      <a:r>
                        <a:rPr lang="en-GB" sz="2000" b="0" i="0" u="none" strike="noStrike" noProof="0" dirty="0">
                          <a:solidFill>
                            <a:srgbClr val="000000"/>
                          </a:solidFill>
                          <a:effectLst/>
                          <a:latin typeface="Calibri"/>
                        </a:rPr>
                        <a:t>the variable of which the value is measured for each and every change in the independent variable</a:t>
                      </a:r>
                      <a:endParaRPr lang="en-US" sz="2000"/>
                    </a:p>
                  </a:txBody>
                  <a:tcPr>
                    <a:lnL w="17593" cap="flat" cmpd="sng" algn="ctr">
                      <a:solidFill>
                        <a:srgbClr val="000000"/>
                      </a:solidFill>
                      <a:prstDash val="solid"/>
                      <a:round/>
                      <a:headEnd type="none" w="med" len="med"/>
                      <a:tailEnd type="none" w="med" len="med"/>
                    </a:lnL>
                    <a:lnR w="17593" cap="flat" cmpd="sng" algn="ctr">
                      <a:solidFill>
                        <a:srgbClr val="000000"/>
                      </a:solidFill>
                      <a:prstDash val="solid"/>
                      <a:round/>
                      <a:headEnd type="none" w="med" len="med"/>
                      <a:tailEnd type="none" w="med" len="med"/>
                    </a:lnR>
                    <a:lnT w="17593" cap="flat" cmpd="sng" algn="ctr">
                      <a:solidFill>
                        <a:srgbClr val="000000"/>
                      </a:solidFill>
                      <a:prstDash val="solid"/>
                      <a:round/>
                      <a:headEnd type="none" w="med" len="med"/>
                      <a:tailEnd type="none" w="med" len="med"/>
                    </a:lnT>
                    <a:lnB w="17593" cap="flat" cmpd="sng" algn="ctr">
                      <a:solidFill>
                        <a:srgbClr val="000000"/>
                      </a:solidFill>
                      <a:prstDash val="solid"/>
                      <a:round/>
                      <a:headEnd type="none" w="med" len="med"/>
                      <a:tailEnd type="none" w="med" len="med"/>
                    </a:lnB>
                    <a:noFill/>
                  </a:tcPr>
                </a:tc>
                <a:tc>
                  <a:txBody>
                    <a:bodyPr/>
                    <a:lstStyle/>
                    <a:p>
                      <a:pPr marL="285750" indent="-285750" algn="l" fontAlgn="auto">
                        <a:buFont typeface="Calibri"/>
                        <a:buChar char="-"/>
                      </a:pPr>
                      <a:r>
                        <a:rPr lang="en-US" sz="1400" b="0" i="0" dirty="0">
                          <a:solidFill>
                            <a:srgbClr val="000000"/>
                          </a:solidFill>
                          <a:effectLst/>
                          <a:latin typeface="Calibri"/>
                        </a:rPr>
                        <a:t>Time taken to change </a:t>
                      </a:r>
                      <a:r>
                        <a:rPr lang="en-US" sz="1400" b="0" i="0" dirty="0" err="1">
                          <a:solidFill>
                            <a:srgbClr val="000000"/>
                          </a:solidFill>
                          <a:effectLst/>
                          <a:latin typeface="Calibri"/>
                        </a:rPr>
                        <a:t>colour</a:t>
                      </a:r>
                    </a:p>
                    <a:p>
                      <a:pPr marL="285750" lvl="0" indent="-285750" algn="l">
                        <a:buFont typeface="Calibri"/>
                        <a:buChar char="-"/>
                      </a:pPr>
                      <a:r>
                        <a:rPr lang="en-US" sz="1400" b="0" i="0" dirty="0">
                          <a:solidFill>
                            <a:srgbClr val="000000"/>
                          </a:solidFill>
                          <a:effectLst/>
                          <a:latin typeface="Calibri"/>
                        </a:rPr>
                        <a:t>Temperature change</a:t>
                      </a:r>
                    </a:p>
                  </a:txBody>
                  <a:tcPr>
                    <a:lnL w="17593" cap="flat" cmpd="sng" algn="ctr">
                      <a:solidFill>
                        <a:srgbClr val="000000"/>
                      </a:solidFill>
                      <a:prstDash val="solid"/>
                      <a:round/>
                      <a:headEnd type="none" w="med" len="med"/>
                      <a:tailEnd type="none" w="med" len="med"/>
                    </a:lnL>
                    <a:lnR w="17593" cap="flat" cmpd="sng" algn="ctr">
                      <a:solidFill>
                        <a:srgbClr val="000000"/>
                      </a:solidFill>
                      <a:prstDash val="solid"/>
                      <a:round/>
                      <a:headEnd type="none" w="med" len="med"/>
                      <a:tailEnd type="none" w="med" len="med"/>
                    </a:lnR>
                    <a:lnT w="17593" cap="flat" cmpd="sng" algn="ctr">
                      <a:solidFill>
                        <a:srgbClr val="000000"/>
                      </a:solidFill>
                      <a:prstDash val="solid"/>
                      <a:round/>
                      <a:headEnd type="none" w="med" len="med"/>
                      <a:tailEnd type="none" w="med" len="med"/>
                    </a:lnT>
                    <a:lnB w="17593"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21155754"/>
                  </a:ext>
                </a:extLst>
              </a:tr>
              <a:tr h="361950">
                <a:tc>
                  <a:txBody>
                    <a:bodyPr/>
                    <a:lstStyle/>
                    <a:p>
                      <a:pPr algn="l" fontAlgn="base"/>
                      <a:r>
                        <a:rPr lang="en-US" sz="1800" b="0" i="0" dirty="0">
                          <a:solidFill>
                            <a:srgbClr val="000000"/>
                          </a:solidFill>
                          <a:effectLst/>
                          <a:latin typeface="Calibri"/>
                        </a:rPr>
                        <a:t>Control </a:t>
                      </a:r>
                      <a:endParaRPr lang="en-US" b="0" i="0" dirty="0">
                        <a:solidFill>
                          <a:srgbClr val="000000"/>
                        </a:solidFill>
                        <a:effectLst/>
                        <a:latin typeface="Calibri"/>
                      </a:endParaRPr>
                    </a:p>
                  </a:txBody>
                  <a:tcPr>
                    <a:lnL w="17593" cap="flat" cmpd="sng" algn="ctr">
                      <a:solidFill>
                        <a:srgbClr val="000000"/>
                      </a:solidFill>
                      <a:prstDash val="solid"/>
                      <a:round/>
                      <a:headEnd type="none" w="med" len="med"/>
                      <a:tailEnd type="none" w="med" len="med"/>
                    </a:lnL>
                    <a:lnR w="17593" cap="flat" cmpd="sng" algn="ctr">
                      <a:solidFill>
                        <a:srgbClr val="000000"/>
                      </a:solidFill>
                      <a:prstDash val="solid"/>
                      <a:round/>
                      <a:headEnd type="none" w="med" len="med"/>
                      <a:tailEnd type="none" w="med" len="med"/>
                    </a:lnR>
                    <a:lnT w="17593" cap="flat" cmpd="sng" algn="ctr">
                      <a:solidFill>
                        <a:srgbClr val="000000"/>
                      </a:solidFill>
                      <a:prstDash val="solid"/>
                      <a:round/>
                      <a:headEnd type="none" w="med" len="med"/>
                      <a:tailEnd type="none" w="med" len="med"/>
                    </a:lnT>
                    <a:lnB w="17593" cap="flat" cmpd="sng" algn="ctr">
                      <a:solidFill>
                        <a:srgbClr val="000000"/>
                      </a:solidFill>
                      <a:prstDash val="solid"/>
                      <a:round/>
                      <a:headEnd type="none" w="med" len="med"/>
                      <a:tailEnd type="none" w="med" len="med"/>
                    </a:lnB>
                    <a:noFill/>
                  </a:tcPr>
                </a:tc>
                <a:tc>
                  <a:txBody>
                    <a:bodyPr/>
                    <a:lstStyle/>
                    <a:p>
                      <a:pPr lvl="0" algn="l">
                        <a:buNone/>
                      </a:pPr>
                      <a:r>
                        <a:rPr lang="en-GB" sz="2000" b="0" i="0" u="none" strike="noStrike" noProof="0" dirty="0">
                          <a:solidFill>
                            <a:srgbClr val="000000"/>
                          </a:solidFill>
                          <a:effectLst/>
                          <a:latin typeface="Calibri"/>
                        </a:rPr>
                        <a:t>one which may, in addition to the independent variable, affect the outcome of the investigation and therefore has to be kept constant or at least monitored</a:t>
                      </a:r>
                      <a:endParaRPr lang="en-US" sz="2000"/>
                    </a:p>
                  </a:txBody>
                  <a:tcPr>
                    <a:lnL w="17593" cap="flat" cmpd="sng" algn="ctr">
                      <a:solidFill>
                        <a:srgbClr val="000000"/>
                      </a:solidFill>
                      <a:prstDash val="solid"/>
                      <a:round/>
                      <a:headEnd type="none" w="med" len="med"/>
                      <a:tailEnd type="none" w="med" len="med"/>
                    </a:lnL>
                    <a:lnR w="17593" cap="flat" cmpd="sng" algn="ctr">
                      <a:solidFill>
                        <a:srgbClr val="000000"/>
                      </a:solidFill>
                      <a:prstDash val="solid"/>
                      <a:round/>
                      <a:headEnd type="none" w="med" len="med"/>
                      <a:tailEnd type="none" w="med" len="med"/>
                    </a:lnR>
                    <a:lnT w="17593" cap="flat" cmpd="sng" algn="ctr">
                      <a:solidFill>
                        <a:srgbClr val="000000"/>
                      </a:solidFill>
                      <a:prstDash val="solid"/>
                      <a:round/>
                      <a:headEnd type="none" w="med" len="med"/>
                      <a:tailEnd type="none" w="med" len="med"/>
                    </a:lnT>
                    <a:lnB w="17593" cap="flat" cmpd="sng" algn="ctr">
                      <a:solidFill>
                        <a:srgbClr val="000000"/>
                      </a:solidFill>
                      <a:prstDash val="solid"/>
                      <a:round/>
                      <a:headEnd type="none" w="med" len="med"/>
                      <a:tailEnd type="none" w="med" len="med"/>
                    </a:lnB>
                    <a:noFill/>
                  </a:tcPr>
                </a:tc>
                <a:tc>
                  <a:txBody>
                    <a:bodyPr/>
                    <a:lstStyle/>
                    <a:p>
                      <a:pPr marL="285750" indent="-285750" algn="l" fontAlgn="auto">
                        <a:buFont typeface="Calibri"/>
                        <a:buChar char="-"/>
                      </a:pPr>
                      <a:r>
                        <a:rPr lang="en-US" sz="1600" b="0" i="0" dirty="0">
                          <a:solidFill>
                            <a:srgbClr val="000000"/>
                          </a:solidFill>
                          <a:effectLst/>
                          <a:latin typeface="Calibri"/>
                        </a:rPr>
                        <a:t>Mass of object</a:t>
                      </a:r>
                    </a:p>
                    <a:p>
                      <a:pPr marL="285750" lvl="0" indent="-285750" algn="l">
                        <a:buFont typeface="Calibri"/>
                        <a:buChar char="-"/>
                      </a:pPr>
                      <a:r>
                        <a:rPr lang="en-US" sz="1600" b="0" i="0" dirty="0">
                          <a:solidFill>
                            <a:srgbClr val="000000"/>
                          </a:solidFill>
                          <a:effectLst/>
                          <a:latin typeface="Calibri"/>
                        </a:rPr>
                        <a:t>Total volume of solution</a:t>
                      </a:r>
                    </a:p>
                    <a:p>
                      <a:pPr marL="285750" lvl="0" indent="-285750" algn="l">
                        <a:buFont typeface="Calibri"/>
                        <a:buChar char="-"/>
                      </a:pPr>
                      <a:r>
                        <a:rPr lang="en-US" sz="1600" b="0" i="0" dirty="0">
                          <a:solidFill>
                            <a:srgbClr val="000000"/>
                          </a:solidFill>
                          <a:effectLst/>
                          <a:latin typeface="Calibri"/>
                        </a:rPr>
                        <a:t>Type of plant used</a:t>
                      </a:r>
                    </a:p>
                  </a:txBody>
                  <a:tcPr>
                    <a:lnL w="17593" cap="flat" cmpd="sng" algn="ctr">
                      <a:solidFill>
                        <a:srgbClr val="000000"/>
                      </a:solidFill>
                      <a:prstDash val="solid"/>
                      <a:round/>
                      <a:headEnd type="none" w="med" len="med"/>
                      <a:tailEnd type="none" w="med" len="med"/>
                    </a:lnL>
                    <a:lnR w="17593" cap="flat" cmpd="sng" algn="ctr">
                      <a:solidFill>
                        <a:srgbClr val="000000"/>
                      </a:solidFill>
                      <a:prstDash val="solid"/>
                      <a:round/>
                      <a:headEnd type="none" w="med" len="med"/>
                      <a:tailEnd type="none" w="med" len="med"/>
                    </a:lnR>
                    <a:lnT w="17593" cap="flat" cmpd="sng" algn="ctr">
                      <a:solidFill>
                        <a:srgbClr val="000000"/>
                      </a:solidFill>
                      <a:prstDash val="solid"/>
                      <a:round/>
                      <a:headEnd type="none" w="med" len="med"/>
                      <a:tailEnd type="none" w="med" len="med"/>
                    </a:lnT>
                    <a:lnB w="17593"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41892387"/>
                  </a:ext>
                </a:extLst>
              </a:tr>
            </a:tbl>
          </a:graphicData>
        </a:graphic>
      </p:graphicFrame>
    </p:spTree>
    <p:extLst>
      <p:ext uri="{BB962C8B-B14F-4D97-AF65-F5344CB8AC3E}">
        <p14:creationId xmlns:p14="http://schemas.microsoft.com/office/powerpoint/2010/main" val="26685670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6847F-B640-656C-DF9C-A13464468174}"/>
              </a:ext>
            </a:extLst>
          </p:cNvPr>
          <p:cNvSpPr>
            <a:spLocks noGrp="1"/>
          </p:cNvSpPr>
          <p:nvPr>
            <p:ph type="title"/>
          </p:nvPr>
        </p:nvSpPr>
        <p:spPr/>
        <p:txBody>
          <a:bodyPr/>
          <a:lstStyle/>
          <a:p>
            <a:r>
              <a:rPr lang="en-US" sz="3200" dirty="0">
                <a:ea typeface="Calibri Light"/>
                <a:cs typeface="Calibri Light"/>
              </a:rPr>
              <a:t>2. </a:t>
            </a:r>
            <a:r>
              <a:rPr lang="en-US" sz="3200" dirty="0">
                <a:latin typeface="Calibri"/>
                <a:ea typeface="Calibri"/>
                <a:cs typeface="Calibri"/>
              </a:rPr>
              <a:t>Drawing conclusions from graphs or data</a:t>
            </a:r>
            <a:endParaRPr lang="en-US" sz="3200" dirty="0">
              <a:ea typeface="Calibri Light"/>
              <a:cs typeface="Calibri Light"/>
            </a:endParaRPr>
          </a:p>
        </p:txBody>
      </p:sp>
      <p:pic>
        <p:nvPicPr>
          <p:cNvPr id="6" name="Picture 5" descr="A screenshot of a computer&#10;&#10;Description automatically generated">
            <a:extLst>
              <a:ext uri="{FF2B5EF4-FFF2-40B4-BE49-F238E27FC236}">
                <a16:creationId xmlns:a16="http://schemas.microsoft.com/office/drawing/2014/main" id="{65B8C4A5-28BD-C7A0-B5ED-32FA42D341FD}"/>
              </a:ext>
            </a:extLst>
          </p:cNvPr>
          <p:cNvPicPr>
            <a:picLocks noChangeAspect="1"/>
          </p:cNvPicPr>
          <p:nvPr/>
        </p:nvPicPr>
        <p:blipFill rotWithShape="1">
          <a:blip r:embed="rId2"/>
          <a:srcRect l="42418" t="29057" r="13786" b="15283"/>
          <a:stretch/>
        </p:blipFill>
        <p:spPr>
          <a:xfrm>
            <a:off x="1627702" y="1394159"/>
            <a:ext cx="6652505" cy="4763700"/>
          </a:xfrm>
          <a:prstGeom prst="rect">
            <a:avLst/>
          </a:prstGeom>
        </p:spPr>
      </p:pic>
      <p:sp>
        <p:nvSpPr>
          <p:cNvPr id="7" name="Content Placeholder 6">
            <a:extLst>
              <a:ext uri="{FF2B5EF4-FFF2-40B4-BE49-F238E27FC236}">
                <a16:creationId xmlns:a16="http://schemas.microsoft.com/office/drawing/2014/main" id="{D08E3F69-76EA-9D5B-E5E1-51F446E7C319}"/>
              </a:ext>
            </a:extLst>
          </p:cNvPr>
          <p:cNvSpPr>
            <a:spLocks noGrp="1"/>
          </p:cNvSpPr>
          <p:nvPr>
            <p:ph idx="1"/>
          </p:nvPr>
        </p:nvSpPr>
        <p:spPr/>
        <p:txBody>
          <a:bodyPr/>
          <a:lstStyle/>
          <a:p>
            <a:endParaRPr lang="en-US"/>
          </a:p>
        </p:txBody>
      </p:sp>
      <p:sp>
        <p:nvSpPr>
          <p:cNvPr id="8" name="Rectangle 7">
            <a:extLst>
              <a:ext uri="{FF2B5EF4-FFF2-40B4-BE49-F238E27FC236}">
                <a16:creationId xmlns:a16="http://schemas.microsoft.com/office/drawing/2014/main" id="{FE2D0324-7950-9A0F-B15F-363C5126E578}"/>
              </a:ext>
            </a:extLst>
          </p:cNvPr>
          <p:cNvSpPr/>
          <p:nvPr/>
        </p:nvSpPr>
        <p:spPr>
          <a:xfrm>
            <a:off x="280621" y="2214620"/>
            <a:ext cx="3214234" cy="297155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GB" dirty="0"/>
              <a:t>As the voltage/potential difference increased so did the current.</a:t>
            </a:r>
          </a:p>
          <a:p>
            <a:pPr algn="ctr"/>
            <a:endParaRPr lang="en-GB" dirty="0"/>
          </a:p>
          <a:p>
            <a:pPr algn="ctr"/>
            <a:r>
              <a:rPr lang="en-GB" dirty="0"/>
              <a:t>This was a slow increase until 1.5V to 3A then a faster increase from 1.5V to 3V where it finished at 4.8A.</a:t>
            </a:r>
          </a:p>
        </p:txBody>
      </p:sp>
    </p:spTree>
    <p:extLst>
      <p:ext uri="{BB962C8B-B14F-4D97-AF65-F5344CB8AC3E}">
        <p14:creationId xmlns:p14="http://schemas.microsoft.com/office/powerpoint/2010/main" val="6403958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1DAD3-D0F8-08C0-48BA-4750F6ECC837}"/>
              </a:ext>
            </a:extLst>
          </p:cNvPr>
          <p:cNvSpPr>
            <a:spLocks noGrp="1"/>
          </p:cNvSpPr>
          <p:nvPr>
            <p:ph type="title"/>
          </p:nvPr>
        </p:nvSpPr>
        <p:spPr/>
        <p:txBody>
          <a:bodyPr/>
          <a:lstStyle/>
          <a:p>
            <a:r>
              <a:rPr lang="en-US" sz="3200" dirty="0">
                <a:ea typeface="Calibri Light"/>
                <a:cs typeface="Calibri Light"/>
              </a:rPr>
              <a:t>3. </a:t>
            </a:r>
            <a:r>
              <a:rPr lang="en-US" sz="3200" dirty="0">
                <a:latin typeface="Calibri"/>
                <a:ea typeface="Calibri"/>
                <a:cs typeface="Calibri"/>
              </a:rPr>
              <a:t>Suggesting improvements to a practical</a:t>
            </a:r>
            <a:endParaRPr lang="en-US" sz="3200" dirty="0">
              <a:ea typeface="Calibri Light"/>
              <a:cs typeface="Calibri Light"/>
            </a:endParaRPr>
          </a:p>
        </p:txBody>
      </p:sp>
      <p:sp>
        <p:nvSpPr>
          <p:cNvPr id="3" name="Content Placeholder 2">
            <a:extLst>
              <a:ext uri="{FF2B5EF4-FFF2-40B4-BE49-F238E27FC236}">
                <a16:creationId xmlns:a16="http://schemas.microsoft.com/office/drawing/2014/main" id="{FDB00A52-5527-F901-E102-E9124288773C}"/>
              </a:ext>
            </a:extLst>
          </p:cNvPr>
          <p:cNvSpPr>
            <a:spLocks noGrp="1"/>
          </p:cNvSpPr>
          <p:nvPr>
            <p:ph idx="1"/>
          </p:nvPr>
        </p:nvSpPr>
        <p:spPr/>
        <p:txBody>
          <a:bodyPr vert="horz" lIns="91440" tIns="45720" rIns="91440" bIns="45720" rtlCol="0" anchor="t">
            <a:normAutofit lnSpcReduction="10000"/>
          </a:bodyPr>
          <a:lstStyle/>
          <a:p>
            <a:pPr marL="0" indent="0">
              <a:buNone/>
            </a:pPr>
            <a:r>
              <a:rPr lang="en-US" dirty="0">
                <a:ea typeface="Calibri"/>
                <a:cs typeface="Calibri"/>
              </a:rPr>
              <a:t>Have a look at the practical: </a:t>
            </a:r>
            <a:r>
              <a:rPr lang="en-US" dirty="0">
                <a:ea typeface="+mn-lt"/>
                <a:cs typeface="+mn-lt"/>
                <a:hlinkClick r:id="rId2"/>
              </a:rPr>
              <a:t>https://www.savemyexams.com/gcse/physics/aqa/18/revision-notes/1-energy/1-1-energy-changes-in-a-system/1-1-8-required-practical-investigating-specific-heat-capacity/</a:t>
            </a:r>
            <a:endParaRPr lang="en-US"/>
          </a:p>
          <a:p>
            <a:pPr marL="0" indent="0">
              <a:buNone/>
            </a:pPr>
            <a:r>
              <a:rPr lang="en-US" dirty="0">
                <a:ea typeface="Calibri"/>
                <a:cs typeface="Calibri"/>
              </a:rPr>
              <a:t>Could you suggest any improvements?</a:t>
            </a:r>
          </a:p>
          <a:p>
            <a:pPr marL="514350" indent="-514350">
              <a:buAutoNum type="arabicPeriod"/>
            </a:pPr>
            <a:r>
              <a:rPr lang="en-US" dirty="0">
                <a:ea typeface="Calibri"/>
                <a:cs typeface="Calibri"/>
              </a:rPr>
              <a:t>Repeat the practical more than once</a:t>
            </a:r>
          </a:p>
          <a:p>
            <a:pPr marL="514350" indent="-514350">
              <a:buAutoNum type="arabicPeriod"/>
            </a:pPr>
            <a:r>
              <a:rPr lang="en-US" dirty="0">
                <a:ea typeface="Calibri"/>
                <a:cs typeface="Calibri"/>
              </a:rPr>
              <a:t>Use a digital thermometer</a:t>
            </a:r>
          </a:p>
          <a:p>
            <a:pPr marL="514350" indent="-514350">
              <a:buAutoNum type="arabicPeriod"/>
            </a:pPr>
            <a:r>
              <a:rPr lang="en-US" dirty="0">
                <a:ea typeface="Calibri"/>
                <a:cs typeface="Calibri"/>
              </a:rPr>
              <a:t>Use insulation around the block to get a more accurate temperature change</a:t>
            </a:r>
          </a:p>
        </p:txBody>
      </p:sp>
    </p:spTree>
    <p:extLst>
      <p:ext uri="{BB962C8B-B14F-4D97-AF65-F5344CB8AC3E}">
        <p14:creationId xmlns:p14="http://schemas.microsoft.com/office/powerpoint/2010/main" val="4288391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01AD0-9A83-9ABE-D242-99BCAFBFF572}"/>
              </a:ext>
            </a:extLst>
          </p:cNvPr>
          <p:cNvSpPr>
            <a:spLocks noGrp="1"/>
          </p:cNvSpPr>
          <p:nvPr>
            <p:ph type="title"/>
          </p:nvPr>
        </p:nvSpPr>
        <p:spPr>
          <a:xfrm>
            <a:off x="35984" y="365126"/>
            <a:ext cx="8826499" cy="1325563"/>
          </a:xfrm>
        </p:spPr>
        <p:txBody>
          <a:bodyPr/>
          <a:lstStyle/>
          <a:p>
            <a:r>
              <a:rPr lang="en-US" sz="2400" dirty="0">
                <a:ea typeface="Calibri Light"/>
                <a:cs typeface="Calibri Light"/>
              </a:rPr>
              <a:t>4. </a:t>
            </a:r>
            <a:r>
              <a:rPr lang="en-US" sz="2400" dirty="0">
                <a:latin typeface="Calibri"/>
                <a:ea typeface="Calibri"/>
                <a:cs typeface="Calibri"/>
              </a:rPr>
              <a:t>Using graphs to identify trends in data about Group 1 and Group 7</a:t>
            </a:r>
            <a:endParaRPr lang="en-US" sz="2400" dirty="0">
              <a:ea typeface="Calibri Light"/>
              <a:cs typeface="Calibri Light"/>
            </a:endParaRPr>
          </a:p>
        </p:txBody>
      </p:sp>
      <p:sp>
        <p:nvSpPr>
          <p:cNvPr id="6" name="Rectangle 5">
            <a:extLst>
              <a:ext uri="{FF2B5EF4-FFF2-40B4-BE49-F238E27FC236}">
                <a16:creationId xmlns:a16="http://schemas.microsoft.com/office/drawing/2014/main" id="{EA51D045-87A6-A4A2-89D8-437FE7CE573D}"/>
              </a:ext>
            </a:extLst>
          </p:cNvPr>
          <p:cNvSpPr/>
          <p:nvPr/>
        </p:nvSpPr>
        <p:spPr>
          <a:xfrm>
            <a:off x="227072" y="4188198"/>
            <a:ext cx="8834424" cy="2613080"/>
          </a:xfrm>
          <a:prstGeom prst="rect">
            <a:avLst/>
          </a:prstGeom>
        </p:spPr>
        <p:style>
          <a:lnRef idx="1">
            <a:schemeClr val="accent2"/>
          </a:lnRef>
          <a:fillRef idx="2">
            <a:schemeClr val="accent2"/>
          </a:fillRef>
          <a:effectRef idx="1">
            <a:schemeClr val="accent2"/>
          </a:effectRef>
          <a:fontRef idx="minor">
            <a:schemeClr val="dk1"/>
          </a:fontRef>
        </p:style>
        <p:txBody>
          <a:bodyPr lIns="91440" tIns="45720" rIns="91440" bIns="45720" rtlCol="0" anchor="ctr"/>
          <a:lstStyle/>
          <a:p>
            <a:r>
              <a:rPr lang="en-US" dirty="0">
                <a:ea typeface="Calibri"/>
                <a:cs typeface="Calibri"/>
              </a:rPr>
              <a:t>Try the questions for the table above!</a:t>
            </a:r>
          </a:p>
          <a:p>
            <a:r>
              <a:rPr lang="en-US" dirty="0">
                <a:ea typeface="Calibri"/>
                <a:cs typeface="Calibri"/>
              </a:rPr>
              <a:t>Q1: </a:t>
            </a:r>
            <a:r>
              <a:rPr lang="en-US" dirty="0">
                <a:solidFill>
                  <a:srgbClr val="222222"/>
                </a:solidFill>
                <a:latin typeface="Calibri"/>
                <a:ea typeface="Calibri"/>
                <a:cs typeface="Arial"/>
              </a:rPr>
              <a:t>Which is the most reactive in Group 7? FLUORINE </a:t>
            </a:r>
          </a:p>
          <a:p>
            <a:r>
              <a:rPr lang="en-US" dirty="0">
                <a:ea typeface="Calibri"/>
                <a:cs typeface="Calibri"/>
              </a:rPr>
              <a:t>Q2: </a:t>
            </a:r>
            <a:r>
              <a:rPr lang="en-US" dirty="0">
                <a:solidFill>
                  <a:srgbClr val="222222"/>
                </a:solidFill>
                <a:latin typeface="Calibri"/>
                <a:ea typeface="Calibri"/>
                <a:cs typeface="Arial"/>
              </a:rPr>
              <a:t>What happens as you go down the group to reactivity? IT DECREASES AS YOU GO DOWN, IODINE IS THE LEAST REACTIVE </a:t>
            </a:r>
          </a:p>
          <a:p>
            <a:r>
              <a:rPr lang="en-US" dirty="0">
                <a:solidFill>
                  <a:srgbClr val="222222"/>
                </a:solidFill>
                <a:latin typeface="Calibri"/>
                <a:ea typeface="Calibri"/>
                <a:cs typeface="Arial"/>
              </a:rPr>
              <a:t>Q3: Which element has the highest melting point? IODINE </a:t>
            </a:r>
          </a:p>
          <a:p>
            <a:r>
              <a:rPr lang="en-US" dirty="0">
                <a:solidFill>
                  <a:srgbClr val="000000"/>
                </a:solidFill>
                <a:latin typeface="Calibri"/>
                <a:ea typeface="Calibri"/>
                <a:cs typeface="Calibri"/>
              </a:rPr>
              <a:t>Q4: </a:t>
            </a:r>
            <a:r>
              <a:rPr lang="en-US" dirty="0">
                <a:solidFill>
                  <a:srgbClr val="222222"/>
                </a:solidFill>
                <a:latin typeface="Calibri"/>
                <a:ea typeface="Calibri"/>
                <a:cs typeface="Calibri"/>
              </a:rPr>
              <a:t>What happens as you go down the group to the melting and boiling point? THEY BOTH INCREASE, IODINE HAS THE HIGHEST BOILING AND MELTING POINT.</a:t>
            </a:r>
          </a:p>
          <a:p>
            <a:endParaRPr lang="en-US" dirty="0">
              <a:solidFill>
                <a:srgbClr val="222222"/>
              </a:solidFill>
              <a:latin typeface="Calibri"/>
              <a:ea typeface="Calibri"/>
              <a:cs typeface="Arial"/>
            </a:endParaRPr>
          </a:p>
        </p:txBody>
      </p:sp>
      <p:pic>
        <p:nvPicPr>
          <p:cNvPr id="4" name="Picture 3" descr="A screenshot of a computer&#10;&#10;Description automatically generated">
            <a:extLst>
              <a:ext uri="{FF2B5EF4-FFF2-40B4-BE49-F238E27FC236}">
                <a16:creationId xmlns:a16="http://schemas.microsoft.com/office/drawing/2014/main" id="{A5D16083-4A32-0251-1FCB-6B936B796560}"/>
              </a:ext>
            </a:extLst>
          </p:cNvPr>
          <p:cNvPicPr>
            <a:picLocks noChangeAspect="1"/>
          </p:cNvPicPr>
          <p:nvPr/>
        </p:nvPicPr>
        <p:blipFill rotWithShape="1">
          <a:blip r:embed="rId2"/>
          <a:srcRect l="41367" t="22677" r="26769" b="47268"/>
          <a:stretch/>
        </p:blipFill>
        <p:spPr>
          <a:xfrm>
            <a:off x="1446861" y="1184275"/>
            <a:ext cx="5523908" cy="2936031"/>
          </a:xfrm>
          <a:prstGeom prst="rect">
            <a:avLst/>
          </a:prstGeom>
        </p:spPr>
      </p:pic>
    </p:spTree>
    <p:extLst>
      <p:ext uri="{BB962C8B-B14F-4D97-AF65-F5344CB8AC3E}">
        <p14:creationId xmlns:p14="http://schemas.microsoft.com/office/powerpoint/2010/main" val="37930359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AE728-4191-3663-DF66-AA881ADACCFE}"/>
              </a:ext>
            </a:extLst>
          </p:cNvPr>
          <p:cNvSpPr>
            <a:spLocks noGrp="1"/>
          </p:cNvSpPr>
          <p:nvPr>
            <p:ph type="title"/>
          </p:nvPr>
        </p:nvSpPr>
        <p:spPr/>
        <p:txBody>
          <a:bodyPr>
            <a:normAutofit/>
          </a:bodyPr>
          <a:lstStyle/>
          <a:p>
            <a:r>
              <a:rPr lang="en-US" sz="2400" dirty="0">
                <a:ea typeface="Calibri Light"/>
                <a:cs typeface="Calibri Light"/>
              </a:rPr>
              <a:t>5. </a:t>
            </a:r>
            <a:r>
              <a:rPr lang="en-US" sz="2400" dirty="0">
                <a:latin typeface="Calibri"/>
                <a:ea typeface="Calibri"/>
                <a:cs typeface="Calibri"/>
              </a:rPr>
              <a:t>Deducing the type of bonding in a compound/molecule using information about its properties</a:t>
            </a:r>
            <a:endParaRPr lang="en-US" sz="2400" dirty="0">
              <a:ea typeface="Calibri Light"/>
              <a:cs typeface="Calibri Light"/>
            </a:endParaRPr>
          </a:p>
        </p:txBody>
      </p:sp>
      <p:pic>
        <p:nvPicPr>
          <p:cNvPr id="4" name="Picture 3" descr="A screenshot of a computer&#10;&#10;Description automatically generated">
            <a:extLst>
              <a:ext uri="{FF2B5EF4-FFF2-40B4-BE49-F238E27FC236}">
                <a16:creationId xmlns:a16="http://schemas.microsoft.com/office/drawing/2014/main" id="{C0A21AFB-0D62-9826-5AEC-16782BB2052D}"/>
              </a:ext>
            </a:extLst>
          </p:cNvPr>
          <p:cNvPicPr>
            <a:picLocks noChangeAspect="1"/>
          </p:cNvPicPr>
          <p:nvPr/>
        </p:nvPicPr>
        <p:blipFill rotWithShape="1">
          <a:blip r:embed="rId2"/>
          <a:srcRect l="42342" t="23000" r="23198" b="46000"/>
          <a:stretch/>
        </p:blipFill>
        <p:spPr>
          <a:xfrm>
            <a:off x="135466" y="1641475"/>
            <a:ext cx="5765811" cy="2919036"/>
          </a:xfrm>
          <a:prstGeom prst="rect">
            <a:avLst/>
          </a:prstGeom>
        </p:spPr>
      </p:pic>
      <p:sp>
        <p:nvSpPr>
          <p:cNvPr id="7" name="Rectangle 6">
            <a:extLst>
              <a:ext uri="{FF2B5EF4-FFF2-40B4-BE49-F238E27FC236}">
                <a16:creationId xmlns:a16="http://schemas.microsoft.com/office/drawing/2014/main" id="{EE5F0C96-7680-93CC-266F-1E6209F21431}"/>
              </a:ext>
            </a:extLst>
          </p:cNvPr>
          <p:cNvSpPr/>
          <p:nvPr/>
        </p:nvSpPr>
        <p:spPr>
          <a:xfrm>
            <a:off x="5871633" y="3149600"/>
            <a:ext cx="2116666" cy="4318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ea typeface="Calibri"/>
                <a:cs typeface="Calibri"/>
              </a:rPr>
              <a:t>Covalent </a:t>
            </a:r>
            <a:endParaRPr lang="en-US" dirty="0"/>
          </a:p>
        </p:txBody>
      </p:sp>
      <p:sp>
        <p:nvSpPr>
          <p:cNvPr id="8" name="Rectangle 7">
            <a:extLst>
              <a:ext uri="{FF2B5EF4-FFF2-40B4-BE49-F238E27FC236}">
                <a16:creationId xmlns:a16="http://schemas.microsoft.com/office/drawing/2014/main" id="{DEC64B69-E813-3ED6-486B-05F610DE1027}"/>
              </a:ext>
            </a:extLst>
          </p:cNvPr>
          <p:cNvSpPr/>
          <p:nvPr/>
        </p:nvSpPr>
        <p:spPr>
          <a:xfrm>
            <a:off x="5871633" y="3683000"/>
            <a:ext cx="2116666" cy="431800"/>
          </a:xfrm>
          <a:prstGeom prst="rect">
            <a:avLst/>
          </a:prstGeom>
        </p:spPr>
        <p:style>
          <a:lnRef idx="1">
            <a:schemeClr val="accent4"/>
          </a:lnRef>
          <a:fillRef idx="2">
            <a:schemeClr val="accent4"/>
          </a:fillRef>
          <a:effectRef idx="1">
            <a:schemeClr val="accent4"/>
          </a:effectRef>
          <a:fontRef idx="minor">
            <a:schemeClr val="dk1"/>
          </a:fontRef>
        </p:style>
        <p:txBody>
          <a:bodyPr lIns="91440" tIns="45720" rIns="91440" bIns="45720" rtlCol="0" anchor="ctr"/>
          <a:lstStyle/>
          <a:p>
            <a:pPr algn="ctr"/>
            <a:r>
              <a:rPr lang="en-US" dirty="0">
                <a:ea typeface="Calibri"/>
                <a:cs typeface="Calibri"/>
              </a:rPr>
              <a:t>Ionic </a:t>
            </a:r>
            <a:endParaRPr lang="en-US" dirty="0"/>
          </a:p>
        </p:txBody>
      </p:sp>
      <p:sp>
        <p:nvSpPr>
          <p:cNvPr id="9" name="Rectangle 8">
            <a:extLst>
              <a:ext uri="{FF2B5EF4-FFF2-40B4-BE49-F238E27FC236}">
                <a16:creationId xmlns:a16="http://schemas.microsoft.com/office/drawing/2014/main" id="{765CC834-C3A9-5FDF-B483-130D1F14574A}"/>
              </a:ext>
            </a:extLst>
          </p:cNvPr>
          <p:cNvSpPr/>
          <p:nvPr/>
        </p:nvSpPr>
        <p:spPr>
          <a:xfrm>
            <a:off x="5871632" y="4148666"/>
            <a:ext cx="2116666" cy="431800"/>
          </a:xfrm>
          <a:prstGeom prst="rect">
            <a:avLst/>
          </a:prstGeom>
        </p:spPr>
        <p:style>
          <a:lnRef idx="1">
            <a:schemeClr val="accent4"/>
          </a:lnRef>
          <a:fillRef idx="2">
            <a:schemeClr val="accent4"/>
          </a:fillRef>
          <a:effectRef idx="1">
            <a:schemeClr val="accent4"/>
          </a:effectRef>
          <a:fontRef idx="minor">
            <a:schemeClr val="dk1"/>
          </a:fontRef>
        </p:style>
        <p:txBody>
          <a:bodyPr lIns="91440" tIns="45720" rIns="91440" bIns="45720" rtlCol="0" anchor="ctr"/>
          <a:lstStyle/>
          <a:p>
            <a:pPr algn="ctr"/>
            <a:r>
              <a:rPr lang="en-US" dirty="0">
                <a:ea typeface="Calibri"/>
                <a:cs typeface="Calibri"/>
              </a:rPr>
              <a:t>Metallic </a:t>
            </a:r>
            <a:endParaRPr lang="en-US" dirty="0"/>
          </a:p>
        </p:txBody>
      </p:sp>
    </p:spTree>
    <p:extLst>
      <p:ext uri="{BB962C8B-B14F-4D97-AF65-F5344CB8AC3E}">
        <p14:creationId xmlns:p14="http://schemas.microsoft.com/office/powerpoint/2010/main" val="4322206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710B7-F8F7-A085-C18A-DDCFE9F603A7}"/>
              </a:ext>
            </a:extLst>
          </p:cNvPr>
          <p:cNvSpPr>
            <a:spLocks noGrp="1"/>
          </p:cNvSpPr>
          <p:nvPr>
            <p:ph type="title"/>
          </p:nvPr>
        </p:nvSpPr>
        <p:spPr/>
        <p:txBody>
          <a:bodyPr/>
          <a:lstStyle/>
          <a:p>
            <a:r>
              <a:rPr lang="en-US" sz="3200" dirty="0">
                <a:ea typeface="Calibri Light"/>
                <a:cs typeface="Calibri Light"/>
              </a:rPr>
              <a:t>6. </a:t>
            </a:r>
            <a:r>
              <a:rPr lang="en-US" sz="3200" dirty="0">
                <a:latin typeface="Calibri"/>
                <a:ea typeface="Calibri"/>
                <a:cs typeface="Calibri"/>
              </a:rPr>
              <a:t>Comparing the different structure of carbon and their varying properties and uses</a:t>
            </a:r>
          </a:p>
        </p:txBody>
      </p:sp>
      <p:sp>
        <p:nvSpPr>
          <p:cNvPr id="3" name="Content Placeholder 2">
            <a:extLst>
              <a:ext uri="{FF2B5EF4-FFF2-40B4-BE49-F238E27FC236}">
                <a16:creationId xmlns:a16="http://schemas.microsoft.com/office/drawing/2014/main" id="{6C89D389-DF66-878E-D2CD-462DF00D9C90}"/>
              </a:ext>
            </a:extLst>
          </p:cNvPr>
          <p:cNvSpPr>
            <a:spLocks noGrp="1"/>
          </p:cNvSpPr>
          <p:nvPr>
            <p:ph idx="1"/>
          </p:nvPr>
        </p:nvSpPr>
        <p:spPr/>
        <p:txBody>
          <a:bodyPr vert="horz" lIns="91440" tIns="45720" rIns="91440" bIns="45720" rtlCol="0" anchor="t">
            <a:normAutofit/>
          </a:bodyPr>
          <a:lstStyle/>
          <a:p>
            <a:r>
              <a:rPr lang="en-US" sz="2000" dirty="0">
                <a:ea typeface="Calibri"/>
                <a:cs typeface="Calibri"/>
              </a:rPr>
              <a:t>How your flash cards to your chemistry teacher: </a:t>
            </a:r>
          </a:p>
          <a:p>
            <a:r>
              <a:rPr lang="en-US" sz="2000" dirty="0">
                <a:ea typeface="Calibri"/>
                <a:cs typeface="Calibri"/>
              </a:rPr>
              <a:t>Make sure you have done one for:</a:t>
            </a:r>
          </a:p>
          <a:p>
            <a:pPr marL="342900" indent="-342900">
              <a:buAutoNum type="arabicPeriod"/>
            </a:pPr>
            <a:r>
              <a:rPr lang="en-US" sz="1600" dirty="0">
                <a:ea typeface="Calibri"/>
                <a:cs typeface="Calibri"/>
              </a:rPr>
              <a:t>Diamond</a:t>
            </a:r>
            <a:endParaRPr lang="en-US" dirty="0">
              <a:ea typeface="Calibri"/>
              <a:cs typeface="Calibri"/>
            </a:endParaRPr>
          </a:p>
          <a:p>
            <a:pPr marL="342900" indent="-342900">
              <a:buAutoNum type="arabicPeriod"/>
            </a:pPr>
            <a:r>
              <a:rPr lang="en-US" sz="1600" dirty="0">
                <a:ea typeface="Calibri"/>
                <a:cs typeface="Calibri"/>
              </a:rPr>
              <a:t>Graphite</a:t>
            </a:r>
            <a:endParaRPr lang="en-US">
              <a:ea typeface="Calibri"/>
              <a:cs typeface="Calibri"/>
            </a:endParaRPr>
          </a:p>
          <a:p>
            <a:pPr marL="342900" indent="-342900">
              <a:buAutoNum type="arabicPeriod"/>
            </a:pPr>
            <a:r>
              <a:rPr lang="en-US" sz="1600" dirty="0">
                <a:ea typeface="Calibri"/>
                <a:cs typeface="Calibri"/>
              </a:rPr>
              <a:t>Graphene </a:t>
            </a:r>
            <a:endParaRPr lang="en-US" dirty="0">
              <a:ea typeface="Calibri"/>
              <a:cs typeface="Calibri"/>
            </a:endParaRPr>
          </a:p>
          <a:p>
            <a:pPr marL="342900" indent="-342900">
              <a:buAutoNum type="arabicPeriod"/>
            </a:pPr>
            <a:r>
              <a:rPr lang="en-US" sz="1600" dirty="0">
                <a:ea typeface="Calibri"/>
                <a:cs typeface="Calibri"/>
              </a:rPr>
              <a:t>Fullerenes</a:t>
            </a:r>
            <a:endParaRPr lang="en-US" dirty="0">
              <a:ea typeface="Calibri"/>
              <a:cs typeface="Calibri"/>
            </a:endParaRPr>
          </a:p>
        </p:txBody>
      </p:sp>
      <p:sp>
        <p:nvSpPr>
          <p:cNvPr id="9" name="Rectangle 8">
            <a:extLst>
              <a:ext uri="{FF2B5EF4-FFF2-40B4-BE49-F238E27FC236}">
                <a16:creationId xmlns:a16="http://schemas.microsoft.com/office/drawing/2014/main" id="{6EA30B06-BDBB-3CCF-3FB3-224928B9BC2A}"/>
              </a:ext>
            </a:extLst>
          </p:cNvPr>
          <p:cNvSpPr/>
          <p:nvPr/>
        </p:nvSpPr>
        <p:spPr>
          <a:xfrm>
            <a:off x="428624" y="4324520"/>
            <a:ext cx="3644209" cy="1979924"/>
          </a:xfrm>
          <a:prstGeom prst="rect">
            <a:avLst/>
          </a:prstGeom>
        </p:spPr>
        <p:style>
          <a:lnRef idx="1">
            <a:schemeClr val="accent5"/>
          </a:lnRef>
          <a:fillRef idx="2">
            <a:schemeClr val="accent5"/>
          </a:fillRef>
          <a:effectRef idx="1">
            <a:schemeClr val="accent5"/>
          </a:effectRef>
          <a:fontRef idx="minor">
            <a:schemeClr val="dk1"/>
          </a:fontRef>
        </p:style>
        <p:txBody>
          <a:bodyPr lIns="91440" tIns="45720" rIns="91440" bIns="45720" rtlCol="0" anchor="ctr"/>
          <a:lstStyle/>
          <a:p>
            <a:pPr algn="ctr"/>
            <a:r>
              <a:rPr lang="en-US" dirty="0">
                <a:ea typeface="Calibri"/>
                <a:cs typeface="Calibri"/>
              </a:rPr>
              <a:t>Side 1:</a:t>
            </a:r>
          </a:p>
          <a:p>
            <a:pPr algn="ctr"/>
            <a:endParaRPr lang="en-US" dirty="0">
              <a:ea typeface="Calibri"/>
              <a:cs typeface="Calibri"/>
            </a:endParaRPr>
          </a:p>
          <a:p>
            <a:pPr algn="ctr"/>
            <a:r>
              <a:rPr lang="en-US" dirty="0">
                <a:ea typeface="Calibri"/>
                <a:cs typeface="Calibri"/>
              </a:rPr>
              <a:t>Diamond </a:t>
            </a:r>
          </a:p>
        </p:txBody>
      </p:sp>
      <p:sp>
        <p:nvSpPr>
          <p:cNvPr id="11" name="Rectangle 10">
            <a:extLst>
              <a:ext uri="{FF2B5EF4-FFF2-40B4-BE49-F238E27FC236}">
                <a16:creationId xmlns:a16="http://schemas.microsoft.com/office/drawing/2014/main" id="{92D37FAA-A497-06A6-918D-69C008E841E0}"/>
              </a:ext>
            </a:extLst>
          </p:cNvPr>
          <p:cNvSpPr/>
          <p:nvPr/>
        </p:nvSpPr>
        <p:spPr>
          <a:xfrm>
            <a:off x="4732807" y="4324519"/>
            <a:ext cx="3644209" cy="1979924"/>
          </a:xfrm>
          <a:prstGeom prst="rect">
            <a:avLst/>
          </a:prstGeom>
        </p:spPr>
        <p:style>
          <a:lnRef idx="1">
            <a:schemeClr val="accent5"/>
          </a:lnRef>
          <a:fillRef idx="2">
            <a:schemeClr val="accent5"/>
          </a:fillRef>
          <a:effectRef idx="1">
            <a:schemeClr val="accent5"/>
          </a:effectRef>
          <a:fontRef idx="minor">
            <a:schemeClr val="dk1"/>
          </a:fontRef>
        </p:style>
        <p:txBody>
          <a:bodyPr lIns="91440" tIns="45720" rIns="91440" bIns="45720" rtlCol="0" anchor="ctr"/>
          <a:lstStyle/>
          <a:p>
            <a:pPr algn="ctr"/>
            <a:r>
              <a:rPr lang="en-US" dirty="0">
                <a:ea typeface="Calibri"/>
                <a:cs typeface="Calibri"/>
              </a:rPr>
              <a:t>Side 2:</a:t>
            </a:r>
          </a:p>
          <a:p>
            <a:pPr algn="ctr"/>
            <a:r>
              <a:rPr lang="en-US" u="sng" dirty="0">
                <a:ea typeface="Calibri"/>
                <a:cs typeface="Calibri"/>
              </a:rPr>
              <a:t>Bonding</a:t>
            </a:r>
            <a:r>
              <a:rPr lang="en-US" dirty="0">
                <a:ea typeface="Calibri"/>
                <a:cs typeface="Calibri"/>
              </a:rPr>
              <a:t>: giant covalent</a:t>
            </a:r>
          </a:p>
          <a:p>
            <a:pPr algn="ctr"/>
            <a:r>
              <a:rPr lang="en-US" u="sng" dirty="0">
                <a:ea typeface="Calibri"/>
                <a:cs typeface="Calibri"/>
              </a:rPr>
              <a:t>Properties</a:t>
            </a:r>
            <a:r>
              <a:rPr lang="en-US" dirty="0">
                <a:ea typeface="Calibri"/>
                <a:cs typeface="Calibri"/>
              </a:rPr>
              <a:t>: high melting and boiling point, hard</a:t>
            </a:r>
          </a:p>
          <a:p>
            <a:pPr algn="ctr"/>
            <a:r>
              <a:rPr lang="en-US" u="sng" dirty="0">
                <a:ea typeface="Calibri"/>
                <a:cs typeface="Calibri"/>
              </a:rPr>
              <a:t>Structure</a:t>
            </a:r>
            <a:r>
              <a:rPr lang="en-US" dirty="0">
                <a:ea typeface="Calibri"/>
                <a:cs typeface="Calibri"/>
              </a:rPr>
              <a:t>: carbon forms 4 bonds with other carbon atoms in a giant structure</a:t>
            </a:r>
          </a:p>
        </p:txBody>
      </p:sp>
    </p:spTree>
    <p:extLst>
      <p:ext uri="{BB962C8B-B14F-4D97-AF65-F5344CB8AC3E}">
        <p14:creationId xmlns:p14="http://schemas.microsoft.com/office/powerpoint/2010/main" val="18336178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BBB94-152E-6C5A-9C07-2EB21F32BE7C}"/>
              </a:ext>
            </a:extLst>
          </p:cNvPr>
          <p:cNvSpPr>
            <a:spLocks noGrp="1"/>
          </p:cNvSpPr>
          <p:nvPr>
            <p:ph type="title"/>
          </p:nvPr>
        </p:nvSpPr>
        <p:spPr/>
        <p:txBody>
          <a:bodyPr/>
          <a:lstStyle/>
          <a:p>
            <a:r>
              <a:rPr lang="en-US" dirty="0">
                <a:ea typeface="Calibri Light"/>
                <a:cs typeface="Calibri Light"/>
              </a:rPr>
              <a:t>Skills and knowledge points</a:t>
            </a:r>
            <a:endParaRPr lang="en-US" dirty="0"/>
          </a:p>
        </p:txBody>
      </p:sp>
      <p:sp>
        <p:nvSpPr>
          <p:cNvPr id="3" name="Content Placeholder 2">
            <a:extLst>
              <a:ext uri="{FF2B5EF4-FFF2-40B4-BE49-F238E27FC236}">
                <a16:creationId xmlns:a16="http://schemas.microsoft.com/office/drawing/2014/main" id="{2D7D8BB9-73B2-0973-D78F-A458E7B0EE34}"/>
              </a:ext>
            </a:extLst>
          </p:cNvPr>
          <p:cNvSpPr>
            <a:spLocks noGrp="1"/>
          </p:cNvSpPr>
          <p:nvPr>
            <p:ph idx="1"/>
          </p:nvPr>
        </p:nvSpPr>
        <p:spPr>
          <a:xfrm>
            <a:off x="628650" y="1825625"/>
            <a:ext cx="7886700" cy="4781037"/>
          </a:xfrm>
        </p:spPr>
        <p:txBody>
          <a:bodyPr vert="horz" lIns="91440" tIns="45720" rIns="91440" bIns="45720" rtlCol="0" anchor="t">
            <a:normAutofit lnSpcReduction="10000"/>
          </a:bodyPr>
          <a:lstStyle/>
          <a:p>
            <a:pPr>
              <a:buAutoNum type="arabicPeriod"/>
            </a:pPr>
            <a:r>
              <a:rPr lang="en-US" sz="1600" dirty="0">
                <a:ea typeface="Calibri"/>
                <a:cs typeface="Calibri"/>
              </a:rPr>
              <a:t>Identifying variables that make up an experiment (slide/page 3)</a:t>
            </a:r>
          </a:p>
          <a:p>
            <a:pPr>
              <a:buAutoNum type="arabicPeriod"/>
            </a:pPr>
            <a:r>
              <a:rPr lang="en-US" sz="1600" dirty="0">
                <a:ea typeface="Calibri"/>
                <a:cs typeface="Calibri"/>
              </a:rPr>
              <a:t>Drawing conclusions from graphs or data (slide/page 4)</a:t>
            </a:r>
          </a:p>
          <a:p>
            <a:pPr>
              <a:buAutoNum type="arabicPeriod"/>
            </a:pPr>
            <a:r>
              <a:rPr lang="en-US" sz="1600" dirty="0">
                <a:ea typeface="Calibri"/>
                <a:cs typeface="Calibri"/>
              </a:rPr>
              <a:t>Suggesting improvements to a practical (slide/page 5)</a:t>
            </a:r>
          </a:p>
          <a:p>
            <a:pPr>
              <a:buAutoNum type="arabicPeriod"/>
            </a:pPr>
            <a:r>
              <a:rPr lang="en-US" sz="1600" dirty="0">
                <a:ea typeface="Calibri"/>
                <a:cs typeface="Calibri"/>
              </a:rPr>
              <a:t>Using graphs to identify trends in data about Group 1 and Group 7  (slide/page 6)</a:t>
            </a:r>
          </a:p>
          <a:p>
            <a:pPr>
              <a:buAutoNum type="arabicPeriod"/>
            </a:pPr>
            <a:r>
              <a:rPr lang="en-US" sz="1600" dirty="0">
                <a:ea typeface="Calibri"/>
                <a:cs typeface="Calibri"/>
              </a:rPr>
              <a:t>Deducing the type of bonding in a compound/molecule using information about its properties  (slide/page 7)</a:t>
            </a:r>
          </a:p>
          <a:p>
            <a:pPr>
              <a:buAutoNum type="arabicPeriod"/>
            </a:pPr>
            <a:r>
              <a:rPr lang="en-US" sz="1600" dirty="0">
                <a:ea typeface="Calibri"/>
                <a:cs typeface="Calibri"/>
              </a:rPr>
              <a:t>Comparing the different structure of carbon and their varying properties and uses  (slide/page 8)</a:t>
            </a:r>
          </a:p>
          <a:p>
            <a:pPr>
              <a:buAutoNum type="arabicPeriod"/>
            </a:pPr>
            <a:r>
              <a:rPr lang="en-US" sz="1600" dirty="0">
                <a:ea typeface="Calibri"/>
                <a:cs typeface="Calibri"/>
              </a:rPr>
              <a:t>Identifying the state of a substance based on information about melting and boiling points  (slide/page 9)</a:t>
            </a:r>
          </a:p>
          <a:p>
            <a:pPr>
              <a:buAutoNum type="arabicPeriod"/>
            </a:pPr>
            <a:r>
              <a:rPr lang="en-US" sz="1600" dirty="0">
                <a:ea typeface="Calibri"/>
                <a:cs typeface="Calibri"/>
              </a:rPr>
              <a:t>Using formula to work out the relative mass   (slide/page 10)</a:t>
            </a:r>
          </a:p>
          <a:p>
            <a:pPr>
              <a:buAutoNum type="arabicPeriod"/>
            </a:pPr>
            <a:r>
              <a:rPr lang="en-US" sz="1600" dirty="0">
                <a:ea typeface="Calibri"/>
                <a:cs typeface="Calibri"/>
              </a:rPr>
              <a:t>Calculating the number of moles of a substance (HIGHER ONLY) (slide/page 11)</a:t>
            </a:r>
          </a:p>
          <a:p>
            <a:pPr>
              <a:buAutoNum type="arabicPeriod"/>
            </a:pPr>
            <a:r>
              <a:rPr lang="en-US" sz="1600" dirty="0">
                <a:ea typeface="Calibri"/>
                <a:cs typeface="Calibri"/>
              </a:rPr>
              <a:t>Identifying the limiting reactants in a problem (HIGHER ONLY) (slide/page 12)</a:t>
            </a:r>
          </a:p>
          <a:p>
            <a:pPr>
              <a:buAutoNum type="arabicPeriod"/>
            </a:pPr>
            <a:endParaRPr lang="en-US" sz="1600" dirty="0">
              <a:ea typeface="Calibri"/>
              <a:cs typeface="Calibri"/>
            </a:endParaRPr>
          </a:p>
          <a:p>
            <a:pPr marL="0" indent="0" algn="ctr">
              <a:buNone/>
            </a:pPr>
            <a:r>
              <a:rPr lang="en-US" sz="1600" b="1" u="sng" dirty="0">
                <a:ea typeface="Calibri"/>
                <a:cs typeface="Calibri"/>
              </a:rPr>
              <a:t>Please see the corresponding slide/page for a resource. Answers are found at the end (slide/page 13 onwards)</a:t>
            </a:r>
            <a:endParaRPr lang="en-US" sz="1600" b="1" u="sng">
              <a:ea typeface="Calibri"/>
              <a:cs typeface="Calibri"/>
            </a:endParaRPr>
          </a:p>
          <a:p>
            <a:endParaRPr lang="en-US" sz="1600" dirty="0">
              <a:ea typeface="Calibri"/>
              <a:cs typeface="Calibri"/>
            </a:endParaRPr>
          </a:p>
        </p:txBody>
      </p:sp>
    </p:spTree>
    <p:extLst>
      <p:ext uri="{BB962C8B-B14F-4D97-AF65-F5344CB8AC3E}">
        <p14:creationId xmlns:p14="http://schemas.microsoft.com/office/powerpoint/2010/main" val="28014600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A27EA-6E6E-A935-89ED-3DC902D0D905}"/>
              </a:ext>
            </a:extLst>
          </p:cNvPr>
          <p:cNvSpPr>
            <a:spLocks noGrp="1"/>
          </p:cNvSpPr>
          <p:nvPr>
            <p:ph type="title"/>
          </p:nvPr>
        </p:nvSpPr>
        <p:spPr/>
        <p:txBody>
          <a:bodyPr vert="horz" lIns="91440" tIns="45720" rIns="91440" bIns="45720" rtlCol="0" anchor="ctr">
            <a:noAutofit/>
          </a:bodyPr>
          <a:lstStyle/>
          <a:p>
            <a:r>
              <a:rPr lang="en-US" sz="2800" dirty="0">
                <a:ea typeface="Calibri Light"/>
                <a:cs typeface="Calibri Light"/>
              </a:rPr>
              <a:t>7. </a:t>
            </a:r>
            <a:r>
              <a:rPr lang="en-US" sz="2800" dirty="0">
                <a:latin typeface="Calibri"/>
                <a:ea typeface="Calibri"/>
                <a:cs typeface="Calibri"/>
              </a:rPr>
              <a:t>Identifying the state of a substance based on information about melting and boiling points</a:t>
            </a:r>
            <a:endParaRPr lang="en-US" sz="2800" dirty="0">
              <a:ea typeface="Calibri Light"/>
              <a:cs typeface="Calibri Light"/>
            </a:endParaRPr>
          </a:p>
        </p:txBody>
      </p:sp>
      <p:sp>
        <p:nvSpPr>
          <p:cNvPr id="3" name="Content Placeholder 2">
            <a:extLst>
              <a:ext uri="{FF2B5EF4-FFF2-40B4-BE49-F238E27FC236}">
                <a16:creationId xmlns:a16="http://schemas.microsoft.com/office/drawing/2014/main" id="{EF800241-30DE-AA3A-B511-293464C23B37}"/>
              </a:ext>
            </a:extLst>
          </p:cNvPr>
          <p:cNvSpPr>
            <a:spLocks noGrp="1"/>
          </p:cNvSpPr>
          <p:nvPr>
            <p:ph idx="1"/>
          </p:nvPr>
        </p:nvSpPr>
        <p:spPr>
          <a:xfrm>
            <a:off x="230717" y="1461559"/>
            <a:ext cx="8724899" cy="4715404"/>
          </a:xfrm>
        </p:spPr>
        <p:txBody>
          <a:bodyPr vert="horz" lIns="91440" tIns="45720" rIns="91440" bIns="45720" rtlCol="0" anchor="t">
            <a:normAutofit/>
          </a:bodyPr>
          <a:lstStyle/>
          <a:p>
            <a:r>
              <a:rPr lang="en-US" sz="1600" dirty="0">
                <a:cs typeface="Calibri"/>
              </a:rPr>
              <a:t>The boiling point is the temperature at which a substance changes state from a liquid to a gas</a:t>
            </a:r>
            <a:endParaRPr lang="en-US" sz="1600" dirty="0">
              <a:ea typeface="Calibri"/>
              <a:cs typeface="Calibri"/>
            </a:endParaRPr>
          </a:p>
          <a:p>
            <a:r>
              <a:rPr lang="en-US" sz="1600" dirty="0">
                <a:ea typeface="Calibri"/>
                <a:cs typeface="Calibri"/>
              </a:rPr>
              <a:t>The melting point is the temperature at which a substance changes state from a solid to a liquid</a:t>
            </a:r>
          </a:p>
          <a:p>
            <a:r>
              <a:rPr lang="en-US" sz="1600" dirty="0">
                <a:ea typeface="Calibri"/>
                <a:cs typeface="Calibri"/>
              </a:rPr>
              <a:t>If the temperature is in between these two points a substance is a liquid!</a:t>
            </a:r>
          </a:p>
          <a:p>
            <a:r>
              <a:rPr lang="en-US" sz="1600" dirty="0">
                <a:ea typeface="Calibri"/>
                <a:cs typeface="Calibri"/>
              </a:rPr>
              <a:t>Use this information to identify what state the substances are in the table:</a:t>
            </a:r>
          </a:p>
          <a:p>
            <a:endParaRPr lang="en-US" sz="1600" dirty="0">
              <a:ea typeface="Calibri"/>
              <a:cs typeface="Calibri"/>
            </a:endParaRPr>
          </a:p>
        </p:txBody>
      </p:sp>
      <p:pic>
        <p:nvPicPr>
          <p:cNvPr id="4" name="Picture 3" descr="A screenshot of a computer&#10;&#10;Description automatically generated">
            <a:extLst>
              <a:ext uri="{FF2B5EF4-FFF2-40B4-BE49-F238E27FC236}">
                <a16:creationId xmlns:a16="http://schemas.microsoft.com/office/drawing/2014/main" id="{9D17B168-749E-EDCA-7BA8-C477EA04052E}"/>
              </a:ext>
            </a:extLst>
          </p:cNvPr>
          <p:cNvPicPr>
            <a:picLocks noChangeAspect="1"/>
          </p:cNvPicPr>
          <p:nvPr/>
        </p:nvPicPr>
        <p:blipFill>
          <a:blip r:embed="rId2"/>
          <a:stretch>
            <a:fillRect/>
          </a:stretch>
        </p:blipFill>
        <p:spPr>
          <a:xfrm>
            <a:off x="753533" y="2954601"/>
            <a:ext cx="7662333" cy="2650597"/>
          </a:xfrm>
          <a:prstGeom prst="rect">
            <a:avLst/>
          </a:prstGeom>
        </p:spPr>
      </p:pic>
    </p:spTree>
    <p:extLst>
      <p:ext uri="{BB962C8B-B14F-4D97-AF65-F5344CB8AC3E}">
        <p14:creationId xmlns:p14="http://schemas.microsoft.com/office/powerpoint/2010/main" val="31710655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710B7-F8F7-A085-C18A-DDCFE9F603A7}"/>
              </a:ext>
            </a:extLst>
          </p:cNvPr>
          <p:cNvSpPr>
            <a:spLocks noGrp="1"/>
          </p:cNvSpPr>
          <p:nvPr>
            <p:ph type="title"/>
          </p:nvPr>
        </p:nvSpPr>
        <p:spPr/>
        <p:txBody>
          <a:bodyPr/>
          <a:lstStyle/>
          <a:p>
            <a:r>
              <a:rPr lang="en-US" sz="3200" dirty="0">
                <a:ea typeface="Calibri Light"/>
                <a:cs typeface="Calibri Light"/>
              </a:rPr>
              <a:t>8.</a:t>
            </a:r>
            <a:r>
              <a:rPr lang="en-US" sz="3200" dirty="0">
                <a:latin typeface="Calibri Light"/>
                <a:ea typeface="Calibri Light"/>
                <a:cs typeface="Calibri Light"/>
              </a:rPr>
              <a:t> </a:t>
            </a:r>
            <a:r>
              <a:rPr lang="en-US" sz="3200" dirty="0">
                <a:latin typeface="Calibri"/>
                <a:ea typeface="Calibri"/>
                <a:cs typeface="Calibri"/>
              </a:rPr>
              <a:t>Using formula to work out the relative mass</a:t>
            </a:r>
            <a:endParaRPr lang="en-US" sz="3200" dirty="0">
              <a:ea typeface="Calibri Light"/>
              <a:cs typeface="Calibri Light"/>
            </a:endParaRPr>
          </a:p>
        </p:txBody>
      </p:sp>
      <p:sp>
        <p:nvSpPr>
          <p:cNvPr id="3" name="Content Placeholder 2">
            <a:extLst>
              <a:ext uri="{FF2B5EF4-FFF2-40B4-BE49-F238E27FC236}">
                <a16:creationId xmlns:a16="http://schemas.microsoft.com/office/drawing/2014/main" id="{6C89D389-DF66-878E-D2CD-462DF00D9C90}"/>
              </a:ext>
            </a:extLst>
          </p:cNvPr>
          <p:cNvSpPr>
            <a:spLocks noGrp="1"/>
          </p:cNvSpPr>
          <p:nvPr>
            <p:ph idx="1"/>
          </p:nvPr>
        </p:nvSpPr>
        <p:spPr/>
        <p:txBody>
          <a:bodyPr vert="horz" lIns="91440" tIns="45720" rIns="91440" bIns="45720" rtlCol="0" anchor="t">
            <a:normAutofit fontScale="92500" lnSpcReduction="20000"/>
          </a:bodyPr>
          <a:lstStyle/>
          <a:p>
            <a:r>
              <a:rPr lang="en-US" sz="2000" dirty="0">
                <a:ea typeface="Calibri"/>
                <a:cs typeface="Calibri"/>
              </a:rPr>
              <a:t>Use the periodic table in your planner to find the atomic mass of the elements in the molecules below and work out their relative atomic mass, two examples have been done for you:</a:t>
            </a:r>
          </a:p>
          <a:p>
            <a:pPr marL="457200" indent="-457200">
              <a:buAutoNum type="arabicPeriod"/>
            </a:pPr>
            <a:r>
              <a:rPr lang="en-US" sz="2000" dirty="0">
                <a:ea typeface="Calibri"/>
                <a:cs typeface="Calibri"/>
              </a:rPr>
              <a:t>NaCl = Na mass = 23, Cl mass = 35.5, 23 + 35.5 = </a:t>
            </a:r>
            <a:r>
              <a:rPr lang="en-US" sz="2000" u="sng" dirty="0">
                <a:ea typeface="Calibri"/>
                <a:cs typeface="Calibri"/>
              </a:rPr>
              <a:t>58.5</a:t>
            </a:r>
          </a:p>
          <a:p>
            <a:pPr marL="457200" indent="-457200">
              <a:buAutoNum type="arabicPeriod"/>
            </a:pPr>
            <a:r>
              <a:rPr lang="en-US" sz="2000" dirty="0">
                <a:ea typeface="Calibri"/>
                <a:cs typeface="Calibri"/>
              </a:rPr>
              <a:t>F</a:t>
            </a:r>
            <a:r>
              <a:rPr lang="en-US" sz="2000" baseline="-25000" dirty="0">
                <a:ea typeface="Calibri"/>
                <a:cs typeface="Calibri"/>
              </a:rPr>
              <a:t>2</a:t>
            </a:r>
            <a:r>
              <a:rPr lang="en-US" sz="2000" dirty="0">
                <a:ea typeface="Calibri"/>
                <a:cs typeface="Calibri"/>
              </a:rPr>
              <a:t> = F mass = 19, there are 2 fluorine atoms so: 19 x 2 =</a:t>
            </a:r>
            <a:r>
              <a:rPr lang="en-US" sz="2000" u="sng" dirty="0">
                <a:ea typeface="Calibri"/>
                <a:cs typeface="Calibri"/>
              </a:rPr>
              <a:t> 38</a:t>
            </a:r>
          </a:p>
          <a:p>
            <a:pPr marL="457200" indent="-457200">
              <a:buAutoNum type="arabicPeriod"/>
            </a:pPr>
            <a:r>
              <a:rPr lang="en-US" sz="2000" dirty="0" err="1">
                <a:ea typeface="Calibri"/>
                <a:cs typeface="Calibri"/>
              </a:rPr>
              <a:t>CaO</a:t>
            </a:r>
            <a:r>
              <a:rPr lang="en-US" sz="2000" dirty="0">
                <a:ea typeface="Calibri"/>
                <a:cs typeface="Calibri"/>
              </a:rPr>
              <a:t> = Ca=40, O = 16 = </a:t>
            </a:r>
            <a:r>
              <a:rPr lang="en-US" sz="2000" u="sng" dirty="0">
                <a:ea typeface="Calibri"/>
                <a:cs typeface="Calibri"/>
              </a:rPr>
              <a:t>56</a:t>
            </a:r>
          </a:p>
          <a:p>
            <a:pPr marL="457200" indent="-457200">
              <a:buAutoNum type="arabicPeriod"/>
            </a:pPr>
            <a:r>
              <a:rPr lang="en-US" sz="2000" dirty="0">
                <a:ea typeface="Calibri"/>
                <a:cs typeface="Calibri"/>
              </a:rPr>
              <a:t>Cl</a:t>
            </a:r>
            <a:r>
              <a:rPr lang="en-US" sz="2000" baseline="-25000" dirty="0">
                <a:ea typeface="Calibri"/>
                <a:cs typeface="Calibri"/>
              </a:rPr>
              <a:t>2</a:t>
            </a:r>
            <a:r>
              <a:rPr lang="en-US" sz="2000" dirty="0">
                <a:ea typeface="Calibri"/>
                <a:cs typeface="Calibri"/>
              </a:rPr>
              <a:t> = 35.5 x 2 =</a:t>
            </a:r>
            <a:r>
              <a:rPr lang="en-US" sz="2000" u="sng" dirty="0">
                <a:ea typeface="Calibri"/>
                <a:cs typeface="Calibri"/>
              </a:rPr>
              <a:t> 70</a:t>
            </a:r>
          </a:p>
          <a:p>
            <a:pPr marL="457200" indent="-457200">
              <a:buAutoNum type="arabicPeriod"/>
            </a:pPr>
            <a:r>
              <a:rPr lang="en-US" sz="2000" dirty="0">
                <a:ea typeface="Calibri"/>
                <a:cs typeface="Calibri"/>
              </a:rPr>
              <a:t>CO</a:t>
            </a:r>
            <a:r>
              <a:rPr lang="en-US" sz="2000" baseline="-25000" dirty="0">
                <a:ea typeface="Calibri"/>
                <a:cs typeface="Calibri"/>
              </a:rPr>
              <a:t>2</a:t>
            </a:r>
            <a:r>
              <a:rPr lang="en-US" sz="2000" dirty="0">
                <a:ea typeface="Calibri"/>
                <a:cs typeface="Calibri"/>
              </a:rPr>
              <a:t> = C = 6, O = 16, 6 + (16 x 2) = 6 + 32 = </a:t>
            </a:r>
            <a:r>
              <a:rPr lang="en-US" sz="2000" u="sng" dirty="0">
                <a:ea typeface="Calibri"/>
                <a:cs typeface="Calibri"/>
              </a:rPr>
              <a:t>38</a:t>
            </a:r>
          </a:p>
          <a:p>
            <a:pPr marL="457200" indent="-457200">
              <a:buAutoNum type="arabicPeriod"/>
            </a:pPr>
            <a:r>
              <a:rPr lang="en-US" sz="2000" dirty="0">
                <a:ea typeface="Calibri"/>
                <a:cs typeface="Calibri"/>
              </a:rPr>
              <a:t>MgO = Mg = 24, O = 16, 24 + 16 = </a:t>
            </a:r>
            <a:r>
              <a:rPr lang="en-US" sz="2000" u="sng" dirty="0">
                <a:ea typeface="Calibri"/>
                <a:cs typeface="Calibri"/>
              </a:rPr>
              <a:t>40</a:t>
            </a:r>
          </a:p>
          <a:p>
            <a:pPr marL="457200" indent="-457200">
              <a:buAutoNum type="arabicPeriod"/>
            </a:pPr>
            <a:r>
              <a:rPr lang="en-US" sz="2000" dirty="0">
                <a:ea typeface="Calibri"/>
                <a:cs typeface="Calibri"/>
              </a:rPr>
              <a:t>KI = K = 39, I = 127, 39 + 127 = </a:t>
            </a:r>
            <a:r>
              <a:rPr lang="en-US" sz="2000" u="sng" dirty="0">
                <a:ea typeface="Calibri"/>
                <a:cs typeface="Calibri"/>
              </a:rPr>
              <a:t>166</a:t>
            </a:r>
          </a:p>
          <a:p>
            <a:pPr marL="457200" indent="-457200">
              <a:buAutoNum type="arabicPeriod"/>
            </a:pPr>
            <a:r>
              <a:rPr lang="en-US" sz="2000" dirty="0">
                <a:ea typeface="Calibri"/>
                <a:cs typeface="Calibri"/>
              </a:rPr>
              <a:t>Al</a:t>
            </a:r>
            <a:r>
              <a:rPr lang="en-US" sz="2000" baseline="-25000" dirty="0">
                <a:ea typeface="Calibri"/>
                <a:cs typeface="Calibri"/>
              </a:rPr>
              <a:t>2</a:t>
            </a:r>
            <a:r>
              <a:rPr lang="en-US" sz="2000" dirty="0">
                <a:ea typeface="Calibri"/>
                <a:cs typeface="Calibri"/>
              </a:rPr>
              <a:t>O</a:t>
            </a:r>
            <a:r>
              <a:rPr lang="en-US" sz="2000" baseline="-25000" dirty="0">
                <a:ea typeface="Calibri"/>
                <a:cs typeface="Calibri"/>
              </a:rPr>
              <a:t>3</a:t>
            </a:r>
            <a:r>
              <a:rPr lang="en-US" sz="2000" dirty="0">
                <a:ea typeface="Calibri"/>
                <a:cs typeface="Calibri"/>
              </a:rPr>
              <a:t> = Al = 27, O = 16, (27 x 2) + (16 x 3) = 54 + 48 = </a:t>
            </a:r>
            <a:r>
              <a:rPr lang="en-US" sz="2000" u="sng" dirty="0">
                <a:ea typeface="Calibri"/>
                <a:cs typeface="Calibri"/>
              </a:rPr>
              <a:t>102</a:t>
            </a:r>
          </a:p>
          <a:p>
            <a:pPr marL="457200" indent="-457200">
              <a:buAutoNum type="arabicPeriod"/>
            </a:pPr>
            <a:r>
              <a:rPr lang="en-US" sz="2000" dirty="0">
                <a:ea typeface="Calibri"/>
                <a:cs typeface="Calibri"/>
              </a:rPr>
              <a:t>CaCO</a:t>
            </a:r>
            <a:r>
              <a:rPr lang="en-US" sz="2000" baseline="-25000" dirty="0">
                <a:ea typeface="Calibri"/>
                <a:cs typeface="Calibri"/>
              </a:rPr>
              <a:t>3</a:t>
            </a:r>
            <a:r>
              <a:rPr lang="en-US" sz="2000" dirty="0">
                <a:ea typeface="Calibri"/>
                <a:cs typeface="Calibri"/>
              </a:rPr>
              <a:t> = Ca = 40, C = 6, O = 16, 40 + 12 + (16 x3) = 52 + 48 = </a:t>
            </a:r>
            <a:r>
              <a:rPr lang="en-US" sz="2000" u="sng" dirty="0">
                <a:ea typeface="Calibri"/>
                <a:cs typeface="Calibri"/>
              </a:rPr>
              <a:t>100</a:t>
            </a:r>
          </a:p>
          <a:p>
            <a:pPr marL="457200" indent="-457200">
              <a:buAutoNum type="arabicPeriod"/>
            </a:pPr>
            <a:r>
              <a:rPr lang="en-US" sz="2000" dirty="0">
                <a:ea typeface="Calibri"/>
                <a:cs typeface="Calibri"/>
              </a:rPr>
              <a:t>CuSO</a:t>
            </a:r>
            <a:r>
              <a:rPr lang="en-US" sz="2000" baseline="-25000" dirty="0">
                <a:ea typeface="Calibri"/>
                <a:cs typeface="Calibri"/>
              </a:rPr>
              <a:t>4</a:t>
            </a:r>
            <a:r>
              <a:rPr lang="en-US" sz="2000" dirty="0">
                <a:ea typeface="Calibri"/>
                <a:cs typeface="Calibri"/>
              </a:rPr>
              <a:t> = Cu = 64, S = 32, O = 16, 64 + 32 + (16 x 4) = 96 + 64 = </a:t>
            </a:r>
            <a:r>
              <a:rPr lang="en-US" sz="2000" u="sng" dirty="0">
                <a:ea typeface="Calibri"/>
                <a:cs typeface="Calibri"/>
              </a:rPr>
              <a:t>160</a:t>
            </a:r>
          </a:p>
        </p:txBody>
      </p:sp>
    </p:spTree>
    <p:extLst>
      <p:ext uri="{BB962C8B-B14F-4D97-AF65-F5344CB8AC3E}">
        <p14:creationId xmlns:p14="http://schemas.microsoft.com/office/powerpoint/2010/main" val="2759722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81D37-3380-1CEC-6E10-7B357C1EF7A7}"/>
              </a:ext>
            </a:extLst>
          </p:cNvPr>
          <p:cNvSpPr>
            <a:spLocks noGrp="1"/>
          </p:cNvSpPr>
          <p:nvPr>
            <p:ph type="title"/>
          </p:nvPr>
        </p:nvSpPr>
        <p:spPr/>
        <p:txBody>
          <a:bodyPr/>
          <a:lstStyle/>
          <a:p>
            <a:r>
              <a:rPr lang="en-US" sz="3200" dirty="0">
                <a:ea typeface="Calibri Light"/>
                <a:cs typeface="Calibri Light"/>
              </a:rPr>
              <a:t>9. </a:t>
            </a:r>
            <a:r>
              <a:rPr lang="en-US" sz="3200" dirty="0">
                <a:latin typeface="Calibri"/>
                <a:ea typeface="Calibri"/>
                <a:cs typeface="Calibri"/>
              </a:rPr>
              <a:t>Calculating the number of moles of a substance</a:t>
            </a:r>
            <a:endParaRPr lang="en-US" sz="3200" dirty="0">
              <a:ea typeface="Calibri Light"/>
              <a:cs typeface="Calibri Light"/>
            </a:endParaRPr>
          </a:p>
        </p:txBody>
      </p:sp>
      <p:sp>
        <p:nvSpPr>
          <p:cNvPr id="3" name="Content Placeholder 2">
            <a:extLst>
              <a:ext uri="{FF2B5EF4-FFF2-40B4-BE49-F238E27FC236}">
                <a16:creationId xmlns:a16="http://schemas.microsoft.com/office/drawing/2014/main" id="{5DE97CE5-2B88-5F69-94C5-7C07B9DF740D}"/>
              </a:ext>
            </a:extLst>
          </p:cNvPr>
          <p:cNvSpPr>
            <a:spLocks noGrp="1"/>
          </p:cNvSpPr>
          <p:nvPr>
            <p:ph idx="1"/>
          </p:nvPr>
        </p:nvSpPr>
        <p:spPr>
          <a:xfrm>
            <a:off x="132695" y="1825625"/>
            <a:ext cx="8728406" cy="4886969"/>
          </a:xfrm>
        </p:spPr>
        <p:txBody>
          <a:bodyPr vert="horz" lIns="91440" tIns="45720" rIns="91440" bIns="45720" rtlCol="0" anchor="t">
            <a:normAutofit/>
          </a:bodyPr>
          <a:lstStyle/>
          <a:p>
            <a:r>
              <a:rPr lang="en-US" sz="2200" dirty="0">
                <a:ea typeface="Calibri"/>
                <a:cs typeface="Calibri"/>
              </a:rPr>
              <a:t>You must show your working out!</a:t>
            </a:r>
            <a:endParaRPr lang="en-US" dirty="0"/>
          </a:p>
        </p:txBody>
      </p:sp>
      <p:pic>
        <p:nvPicPr>
          <p:cNvPr id="5" name="Picture 4" descr="A screenshot of a computer&#10;&#10;Description automatically generated">
            <a:extLst>
              <a:ext uri="{FF2B5EF4-FFF2-40B4-BE49-F238E27FC236}">
                <a16:creationId xmlns:a16="http://schemas.microsoft.com/office/drawing/2014/main" id="{1532FF72-8432-CED6-76A9-6A40CFE67E5F}"/>
              </a:ext>
            </a:extLst>
          </p:cNvPr>
          <p:cNvPicPr>
            <a:picLocks noChangeAspect="1"/>
          </p:cNvPicPr>
          <p:nvPr/>
        </p:nvPicPr>
        <p:blipFill rotWithShape="1">
          <a:blip r:embed="rId2"/>
          <a:srcRect l="42445" t="22945" r="23773" b="55651"/>
          <a:stretch/>
        </p:blipFill>
        <p:spPr>
          <a:xfrm>
            <a:off x="220133" y="2445808"/>
            <a:ext cx="8418737" cy="3004313"/>
          </a:xfrm>
          <a:prstGeom prst="rect">
            <a:avLst/>
          </a:prstGeom>
        </p:spPr>
      </p:pic>
    </p:spTree>
    <p:extLst>
      <p:ext uri="{BB962C8B-B14F-4D97-AF65-F5344CB8AC3E}">
        <p14:creationId xmlns:p14="http://schemas.microsoft.com/office/powerpoint/2010/main" val="21794652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B34B4-2DBA-2F3B-8C4D-BE07A84FD63D}"/>
              </a:ext>
            </a:extLst>
          </p:cNvPr>
          <p:cNvSpPr>
            <a:spLocks noGrp="1"/>
          </p:cNvSpPr>
          <p:nvPr>
            <p:ph type="title"/>
          </p:nvPr>
        </p:nvSpPr>
        <p:spPr/>
        <p:txBody>
          <a:bodyPr/>
          <a:lstStyle/>
          <a:p>
            <a:r>
              <a:rPr lang="en-US" sz="3200" dirty="0">
                <a:ea typeface="Calibri Light"/>
                <a:cs typeface="Calibri Light"/>
              </a:rPr>
              <a:t>10. </a:t>
            </a:r>
            <a:r>
              <a:rPr lang="en-US" sz="3200" dirty="0">
                <a:latin typeface="Calibri"/>
                <a:ea typeface="Calibri"/>
                <a:cs typeface="Calibri"/>
              </a:rPr>
              <a:t>Identifying the limiting reactants in a problem</a:t>
            </a:r>
          </a:p>
        </p:txBody>
      </p:sp>
      <p:sp>
        <p:nvSpPr>
          <p:cNvPr id="3" name="Content Placeholder 2">
            <a:extLst>
              <a:ext uri="{FF2B5EF4-FFF2-40B4-BE49-F238E27FC236}">
                <a16:creationId xmlns:a16="http://schemas.microsoft.com/office/drawing/2014/main" id="{96AEAE50-1D29-02B8-F3FB-19AB8BFB7FCB}"/>
              </a:ext>
            </a:extLst>
          </p:cNvPr>
          <p:cNvSpPr>
            <a:spLocks noGrp="1"/>
          </p:cNvSpPr>
          <p:nvPr>
            <p:ph idx="1"/>
          </p:nvPr>
        </p:nvSpPr>
        <p:spPr/>
        <p:txBody>
          <a:bodyPr vert="horz" lIns="91440" tIns="45720" rIns="91440" bIns="45720" rtlCol="0" anchor="t">
            <a:normAutofit/>
          </a:bodyPr>
          <a:lstStyle/>
          <a:p>
            <a:r>
              <a:rPr lang="en-US" sz="1600" dirty="0">
                <a:solidFill>
                  <a:srgbClr val="323232"/>
                </a:solidFill>
                <a:ea typeface="+mn-lt"/>
                <a:cs typeface="+mn-lt"/>
              </a:rPr>
              <a:t>The steps are:</a:t>
            </a:r>
            <a:endParaRPr lang="en-US" sz="1600">
              <a:solidFill>
                <a:srgbClr val="000000"/>
              </a:solidFill>
              <a:ea typeface="+mn-lt"/>
              <a:cs typeface="+mn-lt"/>
            </a:endParaRPr>
          </a:p>
          <a:p>
            <a:pPr lvl="1"/>
            <a:r>
              <a:rPr lang="en-US" sz="1600" dirty="0">
                <a:solidFill>
                  <a:srgbClr val="323232"/>
                </a:solidFill>
                <a:ea typeface="+mn-lt"/>
                <a:cs typeface="+mn-lt"/>
              </a:rPr>
              <a:t>Convert the mass of each reactant into moles by dividing by the molar masses</a:t>
            </a:r>
            <a:endParaRPr lang="en-US" sz="1600">
              <a:ea typeface="Calibri"/>
              <a:cs typeface="Calibri"/>
            </a:endParaRPr>
          </a:p>
          <a:p>
            <a:pPr lvl="1"/>
            <a:r>
              <a:rPr lang="en-US" sz="1600" dirty="0">
                <a:solidFill>
                  <a:srgbClr val="323232"/>
                </a:solidFill>
                <a:ea typeface="+mn-lt"/>
                <a:cs typeface="+mn-lt"/>
              </a:rPr>
              <a:t>Write the balanced equation and determine the molar ratio</a:t>
            </a:r>
            <a:endParaRPr lang="en-US" sz="1600">
              <a:ea typeface="Calibri"/>
              <a:cs typeface="Calibri"/>
            </a:endParaRPr>
          </a:p>
          <a:p>
            <a:pPr lvl="1"/>
            <a:r>
              <a:rPr lang="en-US" sz="1600" dirty="0">
                <a:solidFill>
                  <a:srgbClr val="323232"/>
                </a:solidFill>
                <a:ea typeface="+mn-lt"/>
                <a:cs typeface="+mn-lt"/>
              </a:rPr>
              <a:t>Look at the equation and compare the moles</a:t>
            </a:r>
            <a:endParaRPr lang="en-US" sz="1600">
              <a:ea typeface="Calibri"/>
              <a:cs typeface="Calibri"/>
            </a:endParaRPr>
          </a:p>
          <a:p>
            <a:endParaRPr lang="en-US" sz="2000" dirty="0">
              <a:solidFill>
                <a:srgbClr val="404040"/>
              </a:solidFill>
              <a:ea typeface="Calibri"/>
              <a:cs typeface="Calibri"/>
            </a:endParaRPr>
          </a:p>
        </p:txBody>
      </p:sp>
      <p:pic>
        <p:nvPicPr>
          <p:cNvPr id="4" name="Picture 3" descr="Limiting Reactant WE, downloadable IGCSE &amp; GCSE Chemistry revision notes">
            <a:extLst>
              <a:ext uri="{FF2B5EF4-FFF2-40B4-BE49-F238E27FC236}">
                <a16:creationId xmlns:a16="http://schemas.microsoft.com/office/drawing/2014/main" id="{A435BD46-7C49-5ED6-D551-D8760F49D62B}"/>
              </a:ext>
            </a:extLst>
          </p:cNvPr>
          <p:cNvPicPr>
            <a:picLocks noChangeAspect="1"/>
          </p:cNvPicPr>
          <p:nvPr/>
        </p:nvPicPr>
        <p:blipFill>
          <a:blip r:embed="rId2"/>
          <a:stretch>
            <a:fillRect/>
          </a:stretch>
        </p:blipFill>
        <p:spPr>
          <a:xfrm>
            <a:off x="2243666" y="3154464"/>
            <a:ext cx="6468532" cy="3605537"/>
          </a:xfrm>
          <a:prstGeom prst="rect">
            <a:avLst/>
          </a:prstGeom>
        </p:spPr>
      </p:pic>
    </p:spTree>
    <p:extLst>
      <p:ext uri="{BB962C8B-B14F-4D97-AF65-F5344CB8AC3E}">
        <p14:creationId xmlns:p14="http://schemas.microsoft.com/office/powerpoint/2010/main" val="9540224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EDCC2-EAC0-F36E-30C7-7AF5B4A6F6C9}"/>
              </a:ext>
            </a:extLst>
          </p:cNvPr>
          <p:cNvSpPr>
            <a:spLocks noGrp="1"/>
          </p:cNvSpPr>
          <p:nvPr>
            <p:ph type="title"/>
          </p:nvPr>
        </p:nvSpPr>
        <p:spPr/>
        <p:txBody>
          <a:bodyPr>
            <a:normAutofit/>
          </a:bodyPr>
          <a:lstStyle/>
          <a:p>
            <a:pPr marL="514350" indent="-514350">
              <a:buAutoNum type="arabicPeriod"/>
            </a:pPr>
            <a:r>
              <a:rPr lang="en-US" sz="3200" dirty="0">
                <a:latin typeface="Calibri"/>
                <a:ea typeface="Calibri"/>
                <a:cs typeface="Calibri"/>
              </a:rPr>
              <a:t>Identifying variables that make up an experiment</a:t>
            </a:r>
            <a:endParaRPr lang="en-US" sz="3200">
              <a:ea typeface="Calibri Light" panose="020F0302020204030204"/>
              <a:cs typeface="Calibri Light" panose="020F0302020204030204"/>
            </a:endParaRPr>
          </a:p>
        </p:txBody>
      </p:sp>
      <p:sp>
        <p:nvSpPr>
          <p:cNvPr id="3" name="Content Placeholder 2">
            <a:extLst>
              <a:ext uri="{FF2B5EF4-FFF2-40B4-BE49-F238E27FC236}">
                <a16:creationId xmlns:a16="http://schemas.microsoft.com/office/drawing/2014/main" id="{82198987-8025-967B-4717-0F2B00EE2B1B}"/>
              </a:ext>
            </a:extLst>
          </p:cNvPr>
          <p:cNvSpPr>
            <a:spLocks noGrp="1"/>
          </p:cNvSpPr>
          <p:nvPr>
            <p:ph idx="1"/>
          </p:nvPr>
        </p:nvSpPr>
        <p:spPr>
          <a:xfrm>
            <a:off x="628650" y="1825625"/>
            <a:ext cx="7886700" cy="4961510"/>
          </a:xfrm>
        </p:spPr>
        <p:txBody>
          <a:bodyPr vert="horz" lIns="91440" tIns="45720" rIns="91440" bIns="45720" rtlCol="0" anchor="t">
            <a:normAutofit fontScale="70000" lnSpcReduction="20000"/>
          </a:bodyPr>
          <a:lstStyle/>
          <a:p>
            <a:r>
              <a:rPr lang="en-US" dirty="0">
                <a:ea typeface="Calibri"/>
                <a:cs typeface="Calibri"/>
              </a:rPr>
              <a:t>Complete the variables table:</a:t>
            </a:r>
          </a:p>
          <a:p>
            <a:endParaRPr lang="en-US" dirty="0">
              <a:ea typeface="Calibri"/>
              <a:cs typeface="Calibri"/>
            </a:endParaRPr>
          </a:p>
          <a:p>
            <a:endParaRPr lang="en-US" dirty="0">
              <a:ea typeface="Calibri"/>
              <a:cs typeface="Calibri"/>
            </a:endParaRPr>
          </a:p>
          <a:p>
            <a:endParaRPr lang="en-US" dirty="0">
              <a:ea typeface="Calibri"/>
              <a:cs typeface="Calibri"/>
            </a:endParaRPr>
          </a:p>
          <a:p>
            <a:endParaRPr lang="en-US" dirty="0">
              <a:ea typeface="Calibri"/>
              <a:cs typeface="Calibri"/>
            </a:endParaRPr>
          </a:p>
          <a:p>
            <a:endParaRPr lang="en-US" dirty="0">
              <a:ea typeface="Calibri"/>
              <a:cs typeface="Calibri"/>
            </a:endParaRPr>
          </a:p>
          <a:p>
            <a:endParaRPr lang="en-US" dirty="0">
              <a:ea typeface="Calibri"/>
              <a:cs typeface="Calibri"/>
            </a:endParaRPr>
          </a:p>
          <a:p>
            <a:endParaRPr lang="en-US" dirty="0">
              <a:ea typeface="Calibri"/>
              <a:cs typeface="Calibri"/>
            </a:endParaRPr>
          </a:p>
          <a:p>
            <a:endParaRPr lang="en-US" dirty="0">
              <a:ea typeface="Calibri"/>
              <a:cs typeface="Calibri"/>
            </a:endParaRPr>
          </a:p>
          <a:p>
            <a:endParaRPr lang="en-US" dirty="0">
              <a:ea typeface="Calibri"/>
              <a:cs typeface="Calibri"/>
            </a:endParaRPr>
          </a:p>
          <a:p>
            <a:endParaRPr lang="en-US" dirty="0">
              <a:ea typeface="Calibri"/>
              <a:cs typeface="Calibri"/>
            </a:endParaRPr>
          </a:p>
          <a:p>
            <a:endParaRPr lang="en-US" dirty="0">
              <a:ea typeface="Calibri"/>
              <a:cs typeface="Calibri"/>
            </a:endParaRPr>
          </a:p>
          <a:p>
            <a:endParaRPr lang="en-US" dirty="0">
              <a:ea typeface="Calibri"/>
              <a:cs typeface="Calibri"/>
            </a:endParaRPr>
          </a:p>
          <a:p>
            <a:pPr marL="0" indent="0">
              <a:buNone/>
            </a:pPr>
            <a:r>
              <a:rPr lang="en-US" dirty="0">
                <a:ea typeface="Calibri"/>
                <a:cs typeface="Calibri"/>
              </a:rPr>
              <a:t>Use this link to help you: </a:t>
            </a:r>
            <a:r>
              <a:rPr lang="en-US" dirty="0">
                <a:ea typeface="+mn-lt"/>
                <a:cs typeface="+mn-lt"/>
                <a:hlinkClick r:id="rId2"/>
              </a:rPr>
              <a:t>https://www.youtube.com/watch?v=nKbUbfadxRU</a:t>
            </a:r>
            <a:endParaRPr lang="en-US" dirty="0">
              <a:ea typeface="Calibri"/>
              <a:cs typeface="Calibri"/>
            </a:endParaRPr>
          </a:p>
          <a:p>
            <a:pPr marL="0" indent="0">
              <a:buNone/>
            </a:pPr>
            <a:endParaRPr lang="en-US" dirty="0">
              <a:ea typeface="Calibri"/>
              <a:cs typeface="Calibri"/>
            </a:endParaRPr>
          </a:p>
          <a:p>
            <a:endParaRPr lang="en-US" dirty="0">
              <a:ea typeface="Calibri"/>
              <a:cs typeface="Calibri"/>
            </a:endParaRPr>
          </a:p>
        </p:txBody>
      </p:sp>
      <p:graphicFrame>
        <p:nvGraphicFramePr>
          <p:cNvPr id="5" name="Table 4">
            <a:extLst>
              <a:ext uri="{FF2B5EF4-FFF2-40B4-BE49-F238E27FC236}">
                <a16:creationId xmlns:a16="http://schemas.microsoft.com/office/drawing/2014/main" id="{25F2A4D9-B0EF-460E-4C3C-D1F1EFEA7CD1}"/>
              </a:ext>
            </a:extLst>
          </p:cNvPr>
          <p:cNvGraphicFramePr>
            <a:graphicFrameLocks noGrp="1"/>
          </p:cNvGraphicFramePr>
          <p:nvPr>
            <p:extLst>
              <p:ext uri="{D42A27DB-BD31-4B8C-83A1-F6EECF244321}">
                <p14:modId xmlns:p14="http://schemas.microsoft.com/office/powerpoint/2010/main" val="3716152778"/>
              </p:ext>
            </p:extLst>
          </p:nvPr>
        </p:nvGraphicFramePr>
        <p:xfrm>
          <a:off x="200025" y="2216217"/>
          <a:ext cx="8743950" cy="3931920"/>
        </p:xfrm>
        <a:graphic>
          <a:graphicData uri="http://schemas.openxmlformats.org/drawingml/2006/table">
            <a:tbl>
              <a:tblPr firstRow="1" bandRow="1">
                <a:tableStyleId>{5C22544A-7EE6-4342-B048-85BDC9FD1C3A}</a:tableStyleId>
              </a:tblPr>
              <a:tblGrid>
                <a:gridCol w="1438275">
                  <a:extLst>
                    <a:ext uri="{9D8B030D-6E8A-4147-A177-3AD203B41FA5}">
                      <a16:colId xmlns:a16="http://schemas.microsoft.com/office/drawing/2014/main" val="1595370740"/>
                    </a:ext>
                  </a:extLst>
                </a:gridCol>
                <a:gridCol w="4391025">
                  <a:extLst>
                    <a:ext uri="{9D8B030D-6E8A-4147-A177-3AD203B41FA5}">
                      <a16:colId xmlns:a16="http://schemas.microsoft.com/office/drawing/2014/main" val="2575224117"/>
                    </a:ext>
                  </a:extLst>
                </a:gridCol>
                <a:gridCol w="2914650">
                  <a:extLst>
                    <a:ext uri="{9D8B030D-6E8A-4147-A177-3AD203B41FA5}">
                      <a16:colId xmlns:a16="http://schemas.microsoft.com/office/drawing/2014/main" val="1140467446"/>
                    </a:ext>
                  </a:extLst>
                </a:gridCol>
              </a:tblGrid>
              <a:tr h="361950">
                <a:tc>
                  <a:txBody>
                    <a:bodyPr/>
                    <a:lstStyle/>
                    <a:p>
                      <a:pPr algn="l" fontAlgn="base"/>
                      <a:r>
                        <a:rPr lang="en-US" sz="1800" b="0" i="0" dirty="0">
                          <a:solidFill>
                            <a:srgbClr val="000000"/>
                          </a:solidFill>
                          <a:effectLst/>
                          <a:latin typeface="Calibri"/>
                        </a:rPr>
                        <a:t>Variable </a:t>
                      </a:r>
                      <a:endParaRPr lang="en-US" b="0" i="0" dirty="0">
                        <a:solidFill>
                          <a:srgbClr val="000000"/>
                        </a:solidFill>
                        <a:effectLst/>
                        <a:latin typeface="Calibri"/>
                      </a:endParaRPr>
                    </a:p>
                  </a:txBody>
                  <a:tcPr>
                    <a:lnL w="17593" cap="flat" cmpd="sng" algn="ctr">
                      <a:solidFill>
                        <a:srgbClr val="000000"/>
                      </a:solidFill>
                      <a:prstDash val="solid"/>
                      <a:round/>
                      <a:headEnd type="none" w="med" len="med"/>
                      <a:tailEnd type="none" w="med" len="med"/>
                    </a:lnL>
                    <a:lnR w="17593" cap="flat" cmpd="sng" algn="ctr">
                      <a:solidFill>
                        <a:srgbClr val="000000"/>
                      </a:solidFill>
                      <a:prstDash val="solid"/>
                      <a:round/>
                      <a:headEnd type="none" w="med" len="med"/>
                      <a:tailEnd type="none" w="med" len="med"/>
                    </a:lnR>
                    <a:lnT w="17593" cap="flat" cmpd="sng" algn="ctr">
                      <a:solidFill>
                        <a:srgbClr val="000000"/>
                      </a:solidFill>
                      <a:prstDash val="solid"/>
                      <a:round/>
                      <a:headEnd type="none" w="med" len="med"/>
                      <a:tailEnd type="none" w="med" len="med"/>
                    </a:lnT>
                    <a:lnB w="17593" cap="flat" cmpd="sng" algn="ctr">
                      <a:solidFill>
                        <a:srgbClr val="000000"/>
                      </a:solidFill>
                      <a:prstDash val="solid"/>
                      <a:round/>
                      <a:headEnd type="none" w="med" len="med"/>
                      <a:tailEnd type="none" w="med" len="med"/>
                    </a:lnB>
                    <a:noFill/>
                  </a:tcPr>
                </a:tc>
                <a:tc>
                  <a:txBody>
                    <a:bodyPr/>
                    <a:lstStyle/>
                    <a:p>
                      <a:pPr algn="l" fontAlgn="base"/>
                      <a:r>
                        <a:rPr lang="en-US" sz="1800" b="0" i="0" dirty="0">
                          <a:solidFill>
                            <a:srgbClr val="000000"/>
                          </a:solidFill>
                          <a:effectLst/>
                          <a:latin typeface="Calibri"/>
                        </a:rPr>
                        <a:t>Definition </a:t>
                      </a:r>
                      <a:endParaRPr lang="en-US" b="0" i="0" dirty="0">
                        <a:solidFill>
                          <a:srgbClr val="000000"/>
                        </a:solidFill>
                        <a:effectLst/>
                        <a:latin typeface="Calibri"/>
                      </a:endParaRPr>
                    </a:p>
                  </a:txBody>
                  <a:tcPr>
                    <a:lnL w="17593" cap="flat" cmpd="sng" algn="ctr">
                      <a:solidFill>
                        <a:srgbClr val="000000"/>
                      </a:solidFill>
                      <a:prstDash val="solid"/>
                      <a:round/>
                      <a:headEnd type="none" w="med" len="med"/>
                      <a:tailEnd type="none" w="med" len="med"/>
                    </a:lnL>
                    <a:lnR w="17593" cap="flat" cmpd="sng" algn="ctr">
                      <a:solidFill>
                        <a:srgbClr val="000000"/>
                      </a:solidFill>
                      <a:prstDash val="solid"/>
                      <a:round/>
                      <a:headEnd type="none" w="med" len="med"/>
                      <a:tailEnd type="none" w="med" len="med"/>
                    </a:lnR>
                    <a:lnT w="17593" cap="flat" cmpd="sng" algn="ctr">
                      <a:solidFill>
                        <a:srgbClr val="000000"/>
                      </a:solidFill>
                      <a:prstDash val="solid"/>
                      <a:round/>
                      <a:headEnd type="none" w="med" len="med"/>
                      <a:tailEnd type="none" w="med" len="med"/>
                    </a:lnT>
                    <a:lnB w="17593" cap="flat" cmpd="sng" algn="ctr">
                      <a:solidFill>
                        <a:srgbClr val="000000"/>
                      </a:solidFill>
                      <a:prstDash val="solid"/>
                      <a:round/>
                      <a:headEnd type="none" w="med" len="med"/>
                      <a:tailEnd type="none" w="med" len="med"/>
                    </a:lnB>
                    <a:noFill/>
                  </a:tcPr>
                </a:tc>
                <a:tc>
                  <a:txBody>
                    <a:bodyPr/>
                    <a:lstStyle/>
                    <a:p>
                      <a:pPr algn="l" fontAlgn="base"/>
                      <a:r>
                        <a:rPr lang="en-US" sz="1800" b="0" i="0" dirty="0">
                          <a:solidFill>
                            <a:srgbClr val="000000"/>
                          </a:solidFill>
                          <a:effectLst/>
                          <a:latin typeface="Calibri"/>
                        </a:rPr>
                        <a:t>Examples:</a:t>
                      </a:r>
                      <a:endParaRPr lang="en-US" b="0" i="0" dirty="0">
                        <a:solidFill>
                          <a:srgbClr val="000000"/>
                        </a:solidFill>
                        <a:effectLst/>
                        <a:latin typeface="Calibri"/>
                      </a:endParaRPr>
                    </a:p>
                  </a:txBody>
                  <a:tcPr>
                    <a:lnL w="17593" cap="flat" cmpd="sng" algn="ctr">
                      <a:solidFill>
                        <a:srgbClr val="000000"/>
                      </a:solidFill>
                      <a:prstDash val="solid"/>
                      <a:round/>
                      <a:headEnd type="none" w="med" len="med"/>
                      <a:tailEnd type="none" w="med" len="med"/>
                    </a:lnL>
                    <a:lnR w="17593" cap="flat" cmpd="sng" algn="ctr">
                      <a:solidFill>
                        <a:srgbClr val="000000"/>
                      </a:solidFill>
                      <a:prstDash val="solid"/>
                      <a:round/>
                      <a:headEnd type="none" w="med" len="med"/>
                      <a:tailEnd type="none" w="med" len="med"/>
                    </a:lnR>
                    <a:lnT w="17593" cap="flat" cmpd="sng" algn="ctr">
                      <a:solidFill>
                        <a:srgbClr val="000000"/>
                      </a:solidFill>
                      <a:prstDash val="solid"/>
                      <a:round/>
                      <a:headEnd type="none" w="med" len="med"/>
                      <a:tailEnd type="none" w="med" len="med"/>
                    </a:lnT>
                    <a:lnB w="17593"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94487834"/>
                  </a:ext>
                </a:extLst>
              </a:tr>
              <a:tr h="361950">
                <a:tc>
                  <a:txBody>
                    <a:bodyPr/>
                    <a:lstStyle/>
                    <a:p>
                      <a:pPr algn="l" fontAlgn="base"/>
                      <a:r>
                        <a:rPr lang="en-US" sz="1800" b="0" i="0" dirty="0">
                          <a:solidFill>
                            <a:srgbClr val="000000"/>
                          </a:solidFill>
                          <a:effectLst/>
                          <a:latin typeface="Calibri"/>
                        </a:rPr>
                        <a:t>Independent </a:t>
                      </a:r>
                      <a:endParaRPr lang="en-US" b="0" i="0" dirty="0">
                        <a:solidFill>
                          <a:srgbClr val="000000"/>
                        </a:solidFill>
                        <a:effectLst/>
                        <a:latin typeface="Calibri"/>
                      </a:endParaRPr>
                    </a:p>
                  </a:txBody>
                  <a:tcPr>
                    <a:lnL w="17593" cap="flat" cmpd="sng" algn="ctr">
                      <a:solidFill>
                        <a:srgbClr val="000000"/>
                      </a:solidFill>
                      <a:prstDash val="solid"/>
                      <a:round/>
                      <a:headEnd type="none" w="med" len="med"/>
                      <a:tailEnd type="none" w="med" len="med"/>
                    </a:lnL>
                    <a:lnR w="17593" cap="flat" cmpd="sng" algn="ctr">
                      <a:solidFill>
                        <a:srgbClr val="000000"/>
                      </a:solidFill>
                      <a:prstDash val="solid"/>
                      <a:round/>
                      <a:headEnd type="none" w="med" len="med"/>
                      <a:tailEnd type="none" w="med" len="med"/>
                    </a:lnR>
                    <a:lnT w="17593" cap="flat" cmpd="sng" algn="ctr">
                      <a:solidFill>
                        <a:srgbClr val="000000"/>
                      </a:solidFill>
                      <a:prstDash val="solid"/>
                      <a:round/>
                      <a:headEnd type="none" w="med" len="med"/>
                      <a:tailEnd type="none" w="med" len="med"/>
                    </a:lnT>
                    <a:lnB w="17593" cap="flat" cmpd="sng" algn="ctr">
                      <a:solidFill>
                        <a:srgbClr val="000000"/>
                      </a:solidFill>
                      <a:prstDash val="solid"/>
                      <a:round/>
                      <a:headEnd type="none" w="med" len="med"/>
                      <a:tailEnd type="none" w="med" len="med"/>
                    </a:lnB>
                    <a:noFill/>
                  </a:tcPr>
                </a:tc>
                <a:tc>
                  <a:txBody>
                    <a:bodyPr/>
                    <a:lstStyle/>
                    <a:p>
                      <a:pPr algn="l" fontAlgn="auto"/>
                      <a:endParaRPr lang="en-US" sz="1800" b="0" i="0">
                        <a:solidFill>
                          <a:srgbClr val="000000"/>
                        </a:solidFill>
                        <a:effectLst/>
                        <a:latin typeface="Calibri" panose="020F0502020204030204" pitchFamily="34" charset="0"/>
                      </a:endParaRPr>
                    </a:p>
                    <a:p>
                      <a:pPr lvl="0" algn="l">
                        <a:buNone/>
                      </a:pPr>
                      <a:endParaRPr lang="en-US" sz="1800" b="0" i="0" dirty="0">
                        <a:solidFill>
                          <a:srgbClr val="000000"/>
                        </a:solidFill>
                        <a:effectLst/>
                        <a:latin typeface="Calibri"/>
                      </a:endParaRPr>
                    </a:p>
                    <a:p>
                      <a:pPr lvl="0" algn="l">
                        <a:buNone/>
                      </a:pPr>
                      <a:endParaRPr lang="en-US" sz="1800" b="0" i="0" dirty="0">
                        <a:solidFill>
                          <a:srgbClr val="000000"/>
                        </a:solidFill>
                        <a:effectLst/>
                        <a:latin typeface="Calibri"/>
                      </a:endParaRPr>
                    </a:p>
                    <a:p>
                      <a:pPr lvl="0" algn="l">
                        <a:buNone/>
                      </a:pPr>
                      <a:endParaRPr lang="en-US" sz="1800" b="0" i="0" dirty="0">
                        <a:solidFill>
                          <a:srgbClr val="000000"/>
                        </a:solidFill>
                        <a:effectLst/>
                        <a:latin typeface="Calibri"/>
                      </a:endParaRPr>
                    </a:p>
                  </a:txBody>
                  <a:tcPr>
                    <a:lnL w="17593" cap="flat" cmpd="sng" algn="ctr">
                      <a:solidFill>
                        <a:srgbClr val="000000"/>
                      </a:solidFill>
                      <a:prstDash val="solid"/>
                      <a:round/>
                      <a:headEnd type="none" w="med" len="med"/>
                      <a:tailEnd type="none" w="med" len="med"/>
                    </a:lnL>
                    <a:lnR w="17593" cap="flat" cmpd="sng" algn="ctr">
                      <a:solidFill>
                        <a:srgbClr val="000000"/>
                      </a:solidFill>
                      <a:prstDash val="solid"/>
                      <a:round/>
                      <a:headEnd type="none" w="med" len="med"/>
                      <a:tailEnd type="none" w="med" len="med"/>
                    </a:lnR>
                    <a:lnT w="17593" cap="flat" cmpd="sng" algn="ctr">
                      <a:solidFill>
                        <a:srgbClr val="000000"/>
                      </a:solidFill>
                      <a:prstDash val="solid"/>
                      <a:round/>
                      <a:headEnd type="none" w="med" len="med"/>
                      <a:tailEnd type="none" w="med" len="med"/>
                    </a:lnT>
                    <a:lnB w="17593" cap="flat" cmpd="sng" algn="ctr">
                      <a:solidFill>
                        <a:srgbClr val="000000"/>
                      </a:solidFill>
                      <a:prstDash val="solid"/>
                      <a:round/>
                      <a:headEnd type="none" w="med" len="med"/>
                      <a:tailEnd type="none" w="med" len="med"/>
                    </a:lnB>
                    <a:noFill/>
                  </a:tcPr>
                </a:tc>
                <a:tc>
                  <a:txBody>
                    <a:bodyPr/>
                    <a:lstStyle/>
                    <a:p>
                      <a:pPr algn="l" fontAlgn="auto"/>
                      <a:endParaRPr lang="en-US" sz="1800" b="0" i="0">
                        <a:solidFill>
                          <a:srgbClr val="000000"/>
                        </a:solidFill>
                        <a:effectLst/>
                        <a:latin typeface="Calibri" panose="020F0502020204030204" pitchFamily="34" charset="0"/>
                      </a:endParaRPr>
                    </a:p>
                  </a:txBody>
                  <a:tcPr>
                    <a:lnL w="17593" cap="flat" cmpd="sng" algn="ctr">
                      <a:solidFill>
                        <a:srgbClr val="000000"/>
                      </a:solidFill>
                      <a:prstDash val="solid"/>
                      <a:round/>
                      <a:headEnd type="none" w="med" len="med"/>
                      <a:tailEnd type="none" w="med" len="med"/>
                    </a:lnL>
                    <a:lnR w="17593" cap="flat" cmpd="sng" algn="ctr">
                      <a:solidFill>
                        <a:srgbClr val="000000"/>
                      </a:solidFill>
                      <a:prstDash val="solid"/>
                      <a:round/>
                      <a:headEnd type="none" w="med" len="med"/>
                      <a:tailEnd type="none" w="med" len="med"/>
                    </a:lnR>
                    <a:lnT w="17593" cap="flat" cmpd="sng" algn="ctr">
                      <a:solidFill>
                        <a:srgbClr val="000000"/>
                      </a:solidFill>
                      <a:prstDash val="solid"/>
                      <a:round/>
                      <a:headEnd type="none" w="med" len="med"/>
                      <a:tailEnd type="none" w="med" len="med"/>
                    </a:lnT>
                    <a:lnB w="17593"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65042524"/>
                  </a:ext>
                </a:extLst>
              </a:tr>
              <a:tr h="361950">
                <a:tc>
                  <a:txBody>
                    <a:bodyPr/>
                    <a:lstStyle/>
                    <a:p>
                      <a:pPr algn="l" fontAlgn="base"/>
                      <a:r>
                        <a:rPr lang="en-US" sz="1800" b="0" i="0" dirty="0">
                          <a:solidFill>
                            <a:srgbClr val="000000"/>
                          </a:solidFill>
                          <a:effectLst/>
                          <a:latin typeface="Calibri"/>
                        </a:rPr>
                        <a:t>Dependent </a:t>
                      </a:r>
                      <a:endParaRPr lang="en-US" b="0" i="0" dirty="0">
                        <a:solidFill>
                          <a:srgbClr val="000000"/>
                        </a:solidFill>
                        <a:effectLst/>
                        <a:latin typeface="Calibri"/>
                      </a:endParaRPr>
                    </a:p>
                  </a:txBody>
                  <a:tcPr>
                    <a:lnL w="17593" cap="flat" cmpd="sng" algn="ctr">
                      <a:solidFill>
                        <a:srgbClr val="000000"/>
                      </a:solidFill>
                      <a:prstDash val="solid"/>
                      <a:round/>
                      <a:headEnd type="none" w="med" len="med"/>
                      <a:tailEnd type="none" w="med" len="med"/>
                    </a:lnL>
                    <a:lnR w="17593" cap="flat" cmpd="sng" algn="ctr">
                      <a:solidFill>
                        <a:srgbClr val="000000"/>
                      </a:solidFill>
                      <a:prstDash val="solid"/>
                      <a:round/>
                      <a:headEnd type="none" w="med" len="med"/>
                      <a:tailEnd type="none" w="med" len="med"/>
                    </a:lnR>
                    <a:lnT w="17593" cap="flat" cmpd="sng" algn="ctr">
                      <a:solidFill>
                        <a:srgbClr val="000000"/>
                      </a:solidFill>
                      <a:prstDash val="solid"/>
                      <a:round/>
                      <a:headEnd type="none" w="med" len="med"/>
                      <a:tailEnd type="none" w="med" len="med"/>
                    </a:lnT>
                    <a:lnB w="17593" cap="flat" cmpd="sng" algn="ctr">
                      <a:solidFill>
                        <a:srgbClr val="000000"/>
                      </a:solidFill>
                      <a:prstDash val="solid"/>
                      <a:round/>
                      <a:headEnd type="none" w="med" len="med"/>
                      <a:tailEnd type="none" w="med" len="med"/>
                    </a:lnB>
                    <a:noFill/>
                  </a:tcPr>
                </a:tc>
                <a:tc>
                  <a:txBody>
                    <a:bodyPr/>
                    <a:lstStyle/>
                    <a:p>
                      <a:pPr algn="l" fontAlgn="auto"/>
                      <a:endParaRPr lang="en-US" sz="1800" b="0" i="0">
                        <a:solidFill>
                          <a:srgbClr val="000000"/>
                        </a:solidFill>
                        <a:effectLst/>
                        <a:latin typeface="Calibri" panose="020F0502020204030204" pitchFamily="34" charset="0"/>
                      </a:endParaRPr>
                    </a:p>
                    <a:p>
                      <a:pPr lvl="0" algn="l">
                        <a:buNone/>
                      </a:pPr>
                      <a:endParaRPr lang="en-US" sz="1800" b="0" i="0" dirty="0">
                        <a:solidFill>
                          <a:srgbClr val="000000"/>
                        </a:solidFill>
                        <a:effectLst/>
                        <a:latin typeface="Calibri"/>
                      </a:endParaRPr>
                    </a:p>
                    <a:p>
                      <a:pPr lvl="0" algn="l">
                        <a:buNone/>
                      </a:pPr>
                      <a:endParaRPr lang="en-US" sz="1800" b="0" i="0" dirty="0">
                        <a:solidFill>
                          <a:srgbClr val="000000"/>
                        </a:solidFill>
                        <a:effectLst/>
                        <a:latin typeface="Calibri"/>
                      </a:endParaRPr>
                    </a:p>
                    <a:p>
                      <a:pPr lvl="0" algn="l">
                        <a:buNone/>
                      </a:pPr>
                      <a:endParaRPr lang="en-US" sz="1800" b="0" i="0" dirty="0">
                        <a:solidFill>
                          <a:srgbClr val="000000"/>
                        </a:solidFill>
                        <a:effectLst/>
                        <a:latin typeface="Calibri"/>
                      </a:endParaRPr>
                    </a:p>
                  </a:txBody>
                  <a:tcPr>
                    <a:lnL w="17593" cap="flat" cmpd="sng" algn="ctr">
                      <a:solidFill>
                        <a:srgbClr val="000000"/>
                      </a:solidFill>
                      <a:prstDash val="solid"/>
                      <a:round/>
                      <a:headEnd type="none" w="med" len="med"/>
                      <a:tailEnd type="none" w="med" len="med"/>
                    </a:lnL>
                    <a:lnR w="17593" cap="flat" cmpd="sng" algn="ctr">
                      <a:solidFill>
                        <a:srgbClr val="000000"/>
                      </a:solidFill>
                      <a:prstDash val="solid"/>
                      <a:round/>
                      <a:headEnd type="none" w="med" len="med"/>
                      <a:tailEnd type="none" w="med" len="med"/>
                    </a:lnR>
                    <a:lnT w="17593" cap="flat" cmpd="sng" algn="ctr">
                      <a:solidFill>
                        <a:srgbClr val="000000"/>
                      </a:solidFill>
                      <a:prstDash val="solid"/>
                      <a:round/>
                      <a:headEnd type="none" w="med" len="med"/>
                      <a:tailEnd type="none" w="med" len="med"/>
                    </a:lnT>
                    <a:lnB w="17593" cap="flat" cmpd="sng" algn="ctr">
                      <a:solidFill>
                        <a:srgbClr val="000000"/>
                      </a:solidFill>
                      <a:prstDash val="solid"/>
                      <a:round/>
                      <a:headEnd type="none" w="med" len="med"/>
                      <a:tailEnd type="none" w="med" len="med"/>
                    </a:lnB>
                    <a:noFill/>
                  </a:tcPr>
                </a:tc>
                <a:tc>
                  <a:txBody>
                    <a:bodyPr/>
                    <a:lstStyle/>
                    <a:p>
                      <a:pPr algn="l" fontAlgn="auto"/>
                      <a:endParaRPr lang="en-US" sz="1800" b="0" i="0">
                        <a:solidFill>
                          <a:srgbClr val="000000"/>
                        </a:solidFill>
                        <a:effectLst/>
                        <a:latin typeface="Calibri" panose="020F0502020204030204" pitchFamily="34" charset="0"/>
                      </a:endParaRPr>
                    </a:p>
                  </a:txBody>
                  <a:tcPr>
                    <a:lnL w="17593" cap="flat" cmpd="sng" algn="ctr">
                      <a:solidFill>
                        <a:srgbClr val="000000"/>
                      </a:solidFill>
                      <a:prstDash val="solid"/>
                      <a:round/>
                      <a:headEnd type="none" w="med" len="med"/>
                      <a:tailEnd type="none" w="med" len="med"/>
                    </a:lnL>
                    <a:lnR w="17593" cap="flat" cmpd="sng" algn="ctr">
                      <a:solidFill>
                        <a:srgbClr val="000000"/>
                      </a:solidFill>
                      <a:prstDash val="solid"/>
                      <a:round/>
                      <a:headEnd type="none" w="med" len="med"/>
                      <a:tailEnd type="none" w="med" len="med"/>
                    </a:lnR>
                    <a:lnT w="17593" cap="flat" cmpd="sng" algn="ctr">
                      <a:solidFill>
                        <a:srgbClr val="000000"/>
                      </a:solidFill>
                      <a:prstDash val="solid"/>
                      <a:round/>
                      <a:headEnd type="none" w="med" len="med"/>
                      <a:tailEnd type="none" w="med" len="med"/>
                    </a:lnT>
                    <a:lnB w="17593"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21155754"/>
                  </a:ext>
                </a:extLst>
              </a:tr>
              <a:tr h="361950">
                <a:tc>
                  <a:txBody>
                    <a:bodyPr/>
                    <a:lstStyle/>
                    <a:p>
                      <a:pPr algn="l" fontAlgn="base"/>
                      <a:r>
                        <a:rPr lang="en-US" sz="1800" b="0" i="0" dirty="0">
                          <a:solidFill>
                            <a:srgbClr val="000000"/>
                          </a:solidFill>
                          <a:effectLst/>
                          <a:latin typeface="Calibri"/>
                        </a:rPr>
                        <a:t>Control </a:t>
                      </a:r>
                      <a:endParaRPr lang="en-US" b="0" i="0" dirty="0">
                        <a:solidFill>
                          <a:srgbClr val="000000"/>
                        </a:solidFill>
                        <a:effectLst/>
                        <a:latin typeface="Calibri"/>
                      </a:endParaRPr>
                    </a:p>
                  </a:txBody>
                  <a:tcPr>
                    <a:lnL w="17593" cap="flat" cmpd="sng" algn="ctr">
                      <a:solidFill>
                        <a:srgbClr val="000000"/>
                      </a:solidFill>
                      <a:prstDash val="solid"/>
                      <a:round/>
                      <a:headEnd type="none" w="med" len="med"/>
                      <a:tailEnd type="none" w="med" len="med"/>
                    </a:lnL>
                    <a:lnR w="17593" cap="flat" cmpd="sng" algn="ctr">
                      <a:solidFill>
                        <a:srgbClr val="000000"/>
                      </a:solidFill>
                      <a:prstDash val="solid"/>
                      <a:round/>
                      <a:headEnd type="none" w="med" len="med"/>
                      <a:tailEnd type="none" w="med" len="med"/>
                    </a:lnR>
                    <a:lnT w="17593" cap="flat" cmpd="sng" algn="ctr">
                      <a:solidFill>
                        <a:srgbClr val="000000"/>
                      </a:solidFill>
                      <a:prstDash val="solid"/>
                      <a:round/>
                      <a:headEnd type="none" w="med" len="med"/>
                      <a:tailEnd type="none" w="med" len="med"/>
                    </a:lnT>
                    <a:lnB w="17593" cap="flat" cmpd="sng" algn="ctr">
                      <a:solidFill>
                        <a:srgbClr val="000000"/>
                      </a:solidFill>
                      <a:prstDash val="solid"/>
                      <a:round/>
                      <a:headEnd type="none" w="med" len="med"/>
                      <a:tailEnd type="none" w="med" len="med"/>
                    </a:lnB>
                    <a:noFill/>
                  </a:tcPr>
                </a:tc>
                <a:tc>
                  <a:txBody>
                    <a:bodyPr/>
                    <a:lstStyle/>
                    <a:p>
                      <a:pPr algn="l" fontAlgn="auto"/>
                      <a:endParaRPr lang="en-US" sz="1800" b="0" i="0">
                        <a:solidFill>
                          <a:srgbClr val="000000"/>
                        </a:solidFill>
                        <a:effectLst/>
                        <a:latin typeface="Calibri" panose="020F0502020204030204" pitchFamily="34" charset="0"/>
                      </a:endParaRPr>
                    </a:p>
                    <a:p>
                      <a:pPr lvl="0" algn="l">
                        <a:buNone/>
                      </a:pPr>
                      <a:endParaRPr lang="en-US" sz="1800" b="0" i="0" dirty="0">
                        <a:solidFill>
                          <a:srgbClr val="000000"/>
                        </a:solidFill>
                        <a:effectLst/>
                        <a:latin typeface="Calibri"/>
                      </a:endParaRPr>
                    </a:p>
                    <a:p>
                      <a:pPr lvl="0" algn="l">
                        <a:buNone/>
                      </a:pPr>
                      <a:endParaRPr lang="en-US" sz="1800" b="0" i="0" dirty="0">
                        <a:solidFill>
                          <a:srgbClr val="000000"/>
                        </a:solidFill>
                        <a:effectLst/>
                        <a:latin typeface="Calibri"/>
                      </a:endParaRPr>
                    </a:p>
                    <a:p>
                      <a:pPr lvl="0" algn="l">
                        <a:buNone/>
                      </a:pPr>
                      <a:endParaRPr lang="en-US" sz="1800" b="0" i="0" dirty="0">
                        <a:solidFill>
                          <a:srgbClr val="000000"/>
                        </a:solidFill>
                        <a:effectLst/>
                        <a:latin typeface="Calibri"/>
                      </a:endParaRPr>
                    </a:p>
                  </a:txBody>
                  <a:tcPr>
                    <a:lnL w="17593" cap="flat" cmpd="sng" algn="ctr">
                      <a:solidFill>
                        <a:srgbClr val="000000"/>
                      </a:solidFill>
                      <a:prstDash val="solid"/>
                      <a:round/>
                      <a:headEnd type="none" w="med" len="med"/>
                      <a:tailEnd type="none" w="med" len="med"/>
                    </a:lnL>
                    <a:lnR w="17593" cap="flat" cmpd="sng" algn="ctr">
                      <a:solidFill>
                        <a:srgbClr val="000000"/>
                      </a:solidFill>
                      <a:prstDash val="solid"/>
                      <a:round/>
                      <a:headEnd type="none" w="med" len="med"/>
                      <a:tailEnd type="none" w="med" len="med"/>
                    </a:lnR>
                    <a:lnT w="17593" cap="flat" cmpd="sng" algn="ctr">
                      <a:solidFill>
                        <a:srgbClr val="000000"/>
                      </a:solidFill>
                      <a:prstDash val="solid"/>
                      <a:round/>
                      <a:headEnd type="none" w="med" len="med"/>
                      <a:tailEnd type="none" w="med" len="med"/>
                    </a:lnT>
                    <a:lnB w="17593" cap="flat" cmpd="sng" algn="ctr">
                      <a:solidFill>
                        <a:srgbClr val="000000"/>
                      </a:solidFill>
                      <a:prstDash val="solid"/>
                      <a:round/>
                      <a:headEnd type="none" w="med" len="med"/>
                      <a:tailEnd type="none" w="med" len="med"/>
                    </a:lnB>
                    <a:noFill/>
                  </a:tcPr>
                </a:tc>
                <a:tc>
                  <a:txBody>
                    <a:bodyPr/>
                    <a:lstStyle/>
                    <a:p>
                      <a:pPr algn="l" fontAlgn="auto"/>
                      <a:endParaRPr lang="en-US" sz="1800" b="0" i="0">
                        <a:solidFill>
                          <a:srgbClr val="000000"/>
                        </a:solidFill>
                        <a:effectLst/>
                        <a:latin typeface="Calibri" panose="020F0502020204030204" pitchFamily="34" charset="0"/>
                      </a:endParaRPr>
                    </a:p>
                  </a:txBody>
                  <a:tcPr>
                    <a:lnL w="17593" cap="flat" cmpd="sng" algn="ctr">
                      <a:solidFill>
                        <a:srgbClr val="000000"/>
                      </a:solidFill>
                      <a:prstDash val="solid"/>
                      <a:round/>
                      <a:headEnd type="none" w="med" len="med"/>
                      <a:tailEnd type="none" w="med" len="med"/>
                    </a:lnL>
                    <a:lnR w="17593" cap="flat" cmpd="sng" algn="ctr">
                      <a:solidFill>
                        <a:srgbClr val="000000"/>
                      </a:solidFill>
                      <a:prstDash val="solid"/>
                      <a:round/>
                      <a:headEnd type="none" w="med" len="med"/>
                      <a:tailEnd type="none" w="med" len="med"/>
                    </a:lnR>
                    <a:lnT w="17593" cap="flat" cmpd="sng" algn="ctr">
                      <a:solidFill>
                        <a:srgbClr val="000000"/>
                      </a:solidFill>
                      <a:prstDash val="solid"/>
                      <a:round/>
                      <a:headEnd type="none" w="med" len="med"/>
                      <a:tailEnd type="none" w="med" len="med"/>
                    </a:lnT>
                    <a:lnB w="17593"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41892387"/>
                  </a:ext>
                </a:extLst>
              </a:tr>
            </a:tbl>
          </a:graphicData>
        </a:graphic>
      </p:graphicFrame>
    </p:spTree>
    <p:extLst>
      <p:ext uri="{BB962C8B-B14F-4D97-AF65-F5344CB8AC3E}">
        <p14:creationId xmlns:p14="http://schemas.microsoft.com/office/powerpoint/2010/main" val="2146439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6847F-B640-656C-DF9C-A13464468174}"/>
              </a:ext>
            </a:extLst>
          </p:cNvPr>
          <p:cNvSpPr>
            <a:spLocks noGrp="1"/>
          </p:cNvSpPr>
          <p:nvPr>
            <p:ph type="title"/>
          </p:nvPr>
        </p:nvSpPr>
        <p:spPr/>
        <p:txBody>
          <a:bodyPr/>
          <a:lstStyle/>
          <a:p>
            <a:r>
              <a:rPr lang="en-US" sz="3200" dirty="0">
                <a:ea typeface="Calibri Light"/>
                <a:cs typeface="Calibri Light"/>
              </a:rPr>
              <a:t>2. </a:t>
            </a:r>
            <a:r>
              <a:rPr lang="en-US" sz="3200" dirty="0">
                <a:latin typeface="Calibri"/>
                <a:ea typeface="Calibri"/>
                <a:cs typeface="Calibri"/>
              </a:rPr>
              <a:t>Drawing conclusions from graphs or data</a:t>
            </a:r>
            <a:endParaRPr lang="en-US" sz="3200" dirty="0">
              <a:ea typeface="Calibri Light"/>
              <a:cs typeface="Calibri Light"/>
            </a:endParaRPr>
          </a:p>
        </p:txBody>
      </p:sp>
      <p:pic>
        <p:nvPicPr>
          <p:cNvPr id="4" name="Content Placeholder 3" descr="A screenshot of a computer&#10;&#10;Description automatically generated">
            <a:extLst>
              <a:ext uri="{FF2B5EF4-FFF2-40B4-BE49-F238E27FC236}">
                <a16:creationId xmlns:a16="http://schemas.microsoft.com/office/drawing/2014/main" id="{F5C1807B-6542-00D6-8F66-EACC4F749127}"/>
              </a:ext>
            </a:extLst>
          </p:cNvPr>
          <p:cNvPicPr>
            <a:picLocks noGrp="1" noChangeAspect="1"/>
          </p:cNvPicPr>
          <p:nvPr>
            <p:ph idx="1"/>
          </p:nvPr>
        </p:nvPicPr>
        <p:blipFill rotWithShape="1">
          <a:blip r:embed="rId2"/>
          <a:srcRect l="30522" t="31818" r="18424" b="36561"/>
          <a:stretch/>
        </p:blipFill>
        <p:spPr>
          <a:xfrm>
            <a:off x="102565" y="1370144"/>
            <a:ext cx="4946333" cy="1728277"/>
          </a:xfrm>
        </p:spPr>
      </p:pic>
      <p:pic>
        <p:nvPicPr>
          <p:cNvPr id="5" name="Picture 4" descr="A screenshot of a computer&#10;&#10;Description automatically generated">
            <a:extLst>
              <a:ext uri="{FF2B5EF4-FFF2-40B4-BE49-F238E27FC236}">
                <a16:creationId xmlns:a16="http://schemas.microsoft.com/office/drawing/2014/main" id="{6964FA6A-4EBA-00E2-B09E-23E0E57C940D}"/>
              </a:ext>
            </a:extLst>
          </p:cNvPr>
          <p:cNvPicPr>
            <a:picLocks noChangeAspect="1"/>
          </p:cNvPicPr>
          <p:nvPr/>
        </p:nvPicPr>
        <p:blipFill rotWithShape="1">
          <a:blip r:embed="rId3"/>
          <a:srcRect l="37629" t="27217" r="18900" b="12538"/>
          <a:stretch/>
        </p:blipFill>
        <p:spPr>
          <a:xfrm>
            <a:off x="4807477" y="1205092"/>
            <a:ext cx="4297743" cy="3354501"/>
          </a:xfrm>
          <a:prstGeom prst="rect">
            <a:avLst/>
          </a:prstGeom>
        </p:spPr>
      </p:pic>
      <p:pic>
        <p:nvPicPr>
          <p:cNvPr id="6" name="Picture 5" descr="A screenshot of a computer&#10;&#10;Description automatically generated">
            <a:extLst>
              <a:ext uri="{FF2B5EF4-FFF2-40B4-BE49-F238E27FC236}">
                <a16:creationId xmlns:a16="http://schemas.microsoft.com/office/drawing/2014/main" id="{65B8C4A5-28BD-C7A0-B5ED-32FA42D341FD}"/>
              </a:ext>
            </a:extLst>
          </p:cNvPr>
          <p:cNvPicPr>
            <a:picLocks noChangeAspect="1"/>
          </p:cNvPicPr>
          <p:nvPr/>
        </p:nvPicPr>
        <p:blipFill rotWithShape="1">
          <a:blip r:embed="rId4"/>
          <a:srcRect l="42418" t="29057" r="13786" b="15283"/>
          <a:stretch/>
        </p:blipFill>
        <p:spPr>
          <a:xfrm>
            <a:off x="347198" y="3138738"/>
            <a:ext cx="5122776" cy="3663670"/>
          </a:xfrm>
          <a:prstGeom prst="rect">
            <a:avLst/>
          </a:prstGeom>
        </p:spPr>
      </p:pic>
    </p:spTree>
    <p:extLst>
      <p:ext uri="{BB962C8B-B14F-4D97-AF65-F5344CB8AC3E}">
        <p14:creationId xmlns:p14="http://schemas.microsoft.com/office/powerpoint/2010/main" val="19386795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1DAD3-D0F8-08C0-48BA-4750F6ECC837}"/>
              </a:ext>
            </a:extLst>
          </p:cNvPr>
          <p:cNvSpPr>
            <a:spLocks noGrp="1"/>
          </p:cNvSpPr>
          <p:nvPr>
            <p:ph type="title"/>
          </p:nvPr>
        </p:nvSpPr>
        <p:spPr/>
        <p:txBody>
          <a:bodyPr/>
          <a:lstStyle/>
          <a:p>
            <a:r>
              <a:rPr lang="en-US" sz="3200" dirty="0">
                <a:ea typeface="Calibri Light"/>
                <a:cs typeface="Calibri Light"/>
              </a:rPr>
              <a:t>3. </a:t>
            </a:r>
            <a:r>
              <a:rPr lang="en-US" sz="3200" dirty="0">
                <a:latin typeface="Calibri"/>
                <a:ea typeface="Calibri"/>
                <a:cs typeface="Calibri"/>
              </a:rPr>
              <a:t>Suggesting improvements to a practical</a:t>
            </a:r>
            <a:endParaRPr lang="en-US" sz="3200" dirty="0">
              <a:ea typeface="Calibri Light"/>
              <a:cs typeface="Calibri Light"/>
            </a:endParaRPr>
          </a:p>
        </p:txBody>
      </p:sp>
      <p:sp>
        <p:nvSpPr>
          <p:cNvPr id="3" name="Content Placeholder 2">
            <a:extLst>
              <a:ext uri="{FF2B5EF4-FFF2-40B4-BE49-F238E27FC236}">
                <a16:creationId xmlns:a16="http://schemas.microsoft.com/office/drawing/2014/main" id="{FDB00A52-5527-F901-E102-E9124288773C}"/>
              </a:ext>
            </a:extLst>
          </p:cNvPr>
          <p:cNvSpPr>
            <a:spLocks noGrp="1"/>
          </p:cNvSpPr>
          <p:nvPr>
            <p:ph idx="1"/>
          </p:nvPr>
        </p:nvSpPr>
        <p:spPr/>
        <p:txBody>
          <a:bodyPr vert="horz" lIns="91440" tIns="45720" rIns="91440" bIns="45720" rtlCol="0" anchor="t">
            <a:normAutofit fontScale="85000" lnSpcReduction="20000"/>
          </a:bodyPr>
          <a:lstStyle/>
          <a:p>
            <a:r>
              <a:rPr lang="en-US" dirty="0">
                <a:ea typeface="Calibri"/>
                <a:cs typeface="Calibri"/>
              </a:rPr>
              <a:t>Improving </a:t>
            </a:r>
            <a:r>
              <a:rPr lang="en-US" dirty="0" err="1">
                <a:ea typeface="Calibri"/>
                <a:cs typeface="Calibri"/>
              </a:rPr>
              <a:t>practicals</a:t>
            </a:r>
            <a:r>
              <a:rPr lang="en-US" dirty="0">
                <a:ea typeface="Calibri"/>
                <a:cs typeface="Calibri"/>
              </a:rPr>
              <a:t> is all about getting more accurate results and reducing any sources of errors. There are a few answers that you can apply to most situations:</a:t>
            </a:r>
          </a:p>
          <a:p>
            <a:pPr marL="514350" indent="-514350">
              <a:buAutoNum type="arabicPeriod"/>
            </a:pPr>
            <a:r>
              <a:rPr lang="en-US" dirty="0">
                <a:ea typeface="Calibri"/>
                <a:cs typeface="Calibri"/>
              </a:rPr>
              <a:t>Repeat the experiment (identify anomalies and calculate a mean)</a:t>
            </a:r>
          </a:p>
          <a:p>
            <a:pPr marL="514350" indent="-514350">
              <a:buAutoNum type="arabicPeriod"/>
            </a:pPr>
            <a:r>
              <a:rPr lang="en-US" dirty="0">
                <a:ea typeface="Calibri"/>
                <a:cs typeface="Calibri"/>
              </a:rPr>
              <a:t>Improve the range of results, if you did 1-5g could you do 1-10g or go up in 0.5g instead of 1g</a:t>
            </a:r>
          </a:p>
          <a:p>
            <a:pPr marL="514350" indent="-514350">
              <a:buAutoNum type="arabicPeriod"/>
            </a:pPr>
            <a:r>
              <a:rPr lang="en-US" dirty="0">
                <a:ea typeface="Calibri"/>
                <a:cs typeface="Calibri"/>
              </a:rPr>
              <a:t>Use data loggers or digital equipment, you have a higher resolution, and it reduces random errors!</a:t>
            </a:r>
          </a:p>
          <a:p>
            <a:pPr marL="0" indent="0">
              <a:buNone/>
            </a:pPr>
            <a:r>
              <a:rPr lang="en-US" dirty="0">
                <a:ea typeface="Calibri"/>
                <a:cs typeface="Calibri"/>
              </a:rPr>
              <a:t>Have a look at the practical: </a:t>
            </a:r>
            <a:r>
              <a:rPr lang="en-US" dirty="0">
                <a:ea typeface="+mn-lt"/>
                <a:cs typeface="+mn-lt"/>
                <a:hlinkClick r:id="rId2"/>
              </a:rPr>
              <a:t>https://www.savemyexams.com/gcse/physics/aqa/18/revision-notes/1-energy/1-1-energy-changes-in-a-system/1-1-8-required-practical-investigating-specific-heat-capacity/</a:t>
            </a:r>
          </a:p>
          <a:p>
            <a:pPr marL="0" indent="0">
              <a:buNone/>
            </a:pPr>
            <a:r>
              <a:rPr lang="en-US" dirty="0">
                <a:ea typeface="Calibri"/>
                <a:cs typeface="Calibri"/>
              </a:rPr>
              <a:t>Could you suggest any improvements?</a:t>
            </a:r>
          </a:p>
        </p:txBody>
      </p:sp>
    </p:spTree>
    <p:extLst>
      <p:ext uri="{BB962C8B-B14F-4D97-AF65-F5344CB8AC3E}">
        <p14:creationId xmlns:p14="http://schemas.microsoft.com/office/powerpoint/2010/main" val="26588058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01AD0-9A83-9ABE-D242-99BCAFBFF572}"/>
              </a:ext>
            </a:extLst>
          </p:cNvPr>
          <p:cNvSpPr>
            <a:spLocks noGrp="1"/>
          </p:cNvSpPr>
          <p:nvPr>
            <p:ph type="title"/>
          </p:nvPr>
        </p:nvSpPr>
        <p:spPr>
          <a:xfrm>
            <a:off x="35984" y="365126"/>
            <a:ext cx="8826499" cy="1325563"/>
          </a:xfrm>
        </p:spPr>
        <p:txBody>
          <a:bodyPr/>
          <a:lstStyle/>
          <a:p>
            <a:r>
              <a:rPr lang="en-US" sz="2400" dirty="0">
                <a:ea typeface="Calibri Light"/>
                <a:cs typeface="Calibri Light"/>
              </a:rPr>
              <a:t>4. </a:t>
            </a:r>
            <a:r>
              <a:rPr lang="en-US" sz="2400" dirty="0">
                <a:latin typeface="Calibri"/>
                <a:ea typeface="Calibri"/>
                <a:cs typeface="Calibri"/>
              </a:rPr>
              <a:t>Using graphs to identify trends in data about Group 1 and Group 7</a:t>
            </a:r>
            <a:endParaRPr lang="en-US" sz="2400" dirty="0">
              <a:ea typeface="Calibri Light"/>
              <a:cs typeface="Calibri Light"/>
            </a:endParaRPr>
          </a:p>
        </p:txBody>
      </p:sp>
      <p:sp>
        <p:nvSpPr>
          <p:cNvPr id="3" name="Content Placeholder 2">
            <a:extLst>
              <a:ext uri="{FF2B5EF4-FFF2-40B4-BE49-F238E27FC236}">
                <a16:creationId xmlns:a16="http://schemas.microsoft.com/office/drawing/2014/main" id="{2E83A12C-E072-3260-2D17-CDFCE555F298}"/>
              </a:ext>
            </a:extLst>
          </p:cNvPr>
          <p:cNvSpPr>
            <a:spLocks noGrp="1"/>
          </p:cNvSpPr>
          <p:nvPr>
            <p:ph idx="1"/>
          </p:nvPr>
        </p:nvSpPr>
        <p:spPr>
          <a:xfrm>
            <a:off x="1290" y="1636558"/>
            <a:ext cx="3194384" cy="5081826"/>
          </a:xfrm>
        </p:spPr>
        <p:txBody>
          <a:bodyPr vert="horz" lIns="91440" tIns="45720" rIns="91440" bIns="45720" rtlCol="0" anchor="t">
            <a:normAutofit fontScale="92500"/>
          </a:bodyPr>
          <a:lstStyle/>
          <a:p>
            <a:r>
              <a:rPr lang="en-US" dirty="0">
                <a:ea typeface="Calibri"/>
                <a:cs typeface="Calibri"/>
              </a:rPr>
              <a:t>Step 1: identify what is the table is showing</a:t>
            </a:r>
          </a:p>
          <a:p>
            <a:r>
              <a:rPr lang="en-US" dirty="0">
                <a:ea typeface="Calibri"/>
                <a:cs typeface="Calibri"/>
              </a:rPr>
              <a:t>Step 2: does the trend increase or decrease or do both</a:t>
            </a:r>
          </a:p>
          <a:p>
            <a:r>
              <a:rPr lang="en-US" dirty="0">
                <a:ea typeface="Calibri"/>
                <a:cs typeface="Calibri"/>
              </a:rPr>
              <a:t>Step 3: look at the marks – if it is 2 marks you will need to identify the trend and use some data in your answer!</a:t>
            </a:r>
          </a:p>
          <a:p>
            <a:endParaRPr lang="en-US" dirty="0">
              <a:ea typeface="Calibri"/>
              <a:cs typeface="Calibri"/>
            </a:endParaRPr>
          </a:p>
        </p:txBody>
      </p:sp>
      <p:sp>
        <p:nvSpPr>
          <p:cNvPr id="6" name="Rectangle 5">
            <a:extLst>
              <a:ext uri="{FF2B5EF4-FFF2-40B4-BE49-F238E27FC236}">
                <a16:creationId xmlns:a16="http://schemas.microsoft.com/office/drawing/2014/main" id="{EA51D045-87A6-A4A2-89D8-437FE7CE573D}"/>
              </a:ext>
            </a:extLst>
          </p:cNvPr>
          <p:cNvSpPr/>
          <p:nvPr/>
        </p:nvSpPr>
        <p:spPr>
          <a:xfrm>
            <a:off x="3097272" y="4382931"/>
            <a:ext cx="5964224" cy="2418347"/>
          </a:xfrm>
          <a:prstGeom prst="rect">
            <a:avLst/>
          </a:prstGeom>
        </p:spPr>
        <p:style>
          <a:lnRef idx="1">
            <a:schemeClr val="accent2"/>
          </a:lnRef>
          <a:fillRef idx="2">
            <a:schemeClr val="accent2"/>
          </a:fillRef>
          <a:effectRef idx="1">
            <a:schemeClr val="accent2"/>
          </a:effectRef>
          <a:fontRef idx="minor">
            <a:schemeClr val="dk1"/>
          </a:fontRef>
        </p:style>
        <p:txBody>
          <a:bodyPr lIns="91440" tIns="45720" rIns="91440" bIns="45720" rtlCol="0" anchor="ctr"/>
          <a:lstStyle/>
          <a:p>
            <a:r>
              <a:rPr lang="en-US" dirty="0">
                <a:ea typeface="Calibri"/>
                <a:cs typeface="Calibri"/>
              </a:rPr>
              <a:t>Try the questions for the table above!</a:t>
            </a:r>
          </a:p>
          <a:p>
            <a:r>
              <a:rPr lang="en-US" dirty="0">
                <a:ea typeface="Calibri"/>
                <a:cs typeface="Calibri"/>
              </a:rPr>
              <a:t>Q1: </a:t>
            </a:r>
            <a:r>
              <a:rPr lang="en-US" dirty="0">
                <a:solidFill>
                  <a:srgbClr val="222222"/>
                </a:solidFill>
                <a:latin typeface="Calibri"/>
                <a:ea typeface="Calibri"/>
                <a:cs typeface="Arial"/>
              </a:rPr>
              <a:t>Which is the most reactive in Group 7?</a:t>
            </a:r>
          </a:p>
          <a:p>
            <a:r>
              <a:rPr lang="en-US" dirty="0">
                <a:ea typeface="Calibri"/>
                <a:cs typeface="Calibri"/>
              </a:rPr>
              <a:t>Q2: </a:t>
            </a:r>
            <a:r>
              <a:rPr lang="en-US" dirty="0">
                <a:solidFill>
                  <a:srgbClr val="222222"/>
                </a:solidFill>
                <a:latin typeface="Calibri"/>
                <a:ea typeface="Calibri"/>
                <a:cs typeface="Arial"/>
              </a:rPr>
              <a:t>What happens as you go down the group to reactivity?</a:t>
            </a:r>
          </a:p>
          <a:p>
            <a:r>
              <a:rPr lang="en-US" dirty="0">
                <a:solidFill>
                  <a:srgbClr val="222222"/>
                </a:solidFill>
                <a:latin typeface="Calibri"/>
                <a:ea typeface="Calibri"/>
                <a:cs typeface="Arial"/>
              </a:rPr>
              <a:t>Q3: Which element has the highest melting point?</a:t>
            </a:r>
          </a:p>
          <a:p>
            <a:r>
              <a:rPr lang="en-US" dirty="0">
                <a:solidFill>
                  <a:srgbClr val="000000"/>
                </a:solidFill>
                <a:latin typeface="Calibri"/>
                <a:ea typeface="Calibri"/>
                <a:cs typeface="Calibri"/>
              </a:rPr>
              <a:t>Q4: </a:t>
            </a:r>
            <a:r>
              <a:rPr lang="en-US" dirty="0">
                <a:solidFill>
                  <a:srgbClr val="222222"/>
                </a:solidFill>
                <a:latin typeface="Calibri"/>
                <a:ea typeface="Calibri"/>
                <a:cs typeface="Calibri"/>
              </a:rPr>
              <a:t>What happens as you go down the group to the melting and boiling point?</a:t>
            </a:r>
          </a:p>
          <a:p>
            <a:endParaRPr lang="en-US" dirty="0">
              <a:solidFill>
                <a:srgbClr val="222222"/>
              </a:solidFill>
              <a:latin typeface="Calibri"/>
              <a:ea typeface="Calibri"/>
              <a:cs typeface="Arial"/>
            </a:endParaRPr>
          </a:p>
        </p:txBody>
      </p:sp>
      <p:pic>
        <p:nvPicPr>
          <p:cNvPr id="4" name="Picture 3" descr="A screenshot of a computer&#10;&#10;Description automatically generated">
            <a:extLst>
              <a:ext uri="{FF2B5EF4-FFF2-40B4-BE49-F238E27FC236}">
                <a16:creationId xmlns:a16="http://schemas.microsoft.com/office/drawing/2014/main" id="{A5D16083-4A32-0251-1FCB-6B936B796560}"/>
              </a:ext>
            </a:extLst>
          </p:cNvPr>
          <p:cNvPicPr>
            <a:picLocks noChangeAspect="1"/>
          </p:cNvPicPr>
          <p:nvPr/>
        </p:nvPicPr>
        <p:blipFill rotWithShape="1">
          <a:blip r:embed="rId2"/>
          <a:srcRect l="41367" t="22677" r="26769" b="47268"/>
          <a:stretch/>
        </p:blipFill>
        <p:spPr>
          <a:xfrm>
            <a:off x="3343394" y="1379008"/>
            <a:ext cx="5523908" cy="2936031"/>
          </a:xfrm>
          <a:prstGeom prst="rect">
            <a:avLst/>
          </a:prstGeom>
        </p:spPr>
      </p:pic>
    </p:spTree>
    <p:extLst>
      <p:ext uri="{BB962C8B-B14F-4D97-AF65-F5344CB8AC3E}">
        <p14:creationId xmlns:p14="http://schemas.microsoft.com/office/powerpoint/2010/main" val="19574424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AE728-4191-3663-DF66-AA881ADACCFE}"/>
              </a:ext>
            </a:extLst>
          </p:cNvPr>
          <p:cNvSpPr>
            <a:spLocks noGrp="1"/>
          </p:cNvSpPr>
          <p:nvPr>
            <p:ph type="title"/>
          </p:nvPr>
        </p:nvSpPr>
        <p:spPr/>
        <p:txBody>
          <a:bodyPr>
            <a:normAutofit/>
          </a:bodyPr>
          <a:lstStyle/>
          <a:p>
            <a:r>
              <a:rPr lang="en-US" sz="2400" dirty="0">
                <a:ea typeface="Calibri Light"/>
                <a:cs typeface="Calibri Light"/>
              </a:rPr>
              <a:t>5. </a:t>
            </a:r>
            <a:r>
              <a:rPr lang="en-US" sz="2400" dirty="0">
                <a:latin typeface="Calibri"/>
                <a:ea typeface="Calibri"/>
                <a:cs typeface="Calibri"/>
              </a:rPr>
              <a:t>Deducing the type of bonding in a compound/molecule using information about its properties</a:t>
            </a:r>
            <a:endParaRPr lang="en-US" sz="2400" dirty="0">
              <a:ea typeface="Calibri Light"/>
              <a:cs typeface="Calibri Light"/>
            </a:endParaRPr>
          </a:p>
        </p:txBody>
      </p:sp>
      <p:sp>
        <p:nvSpPr>
          <p:cNvPr id="3" name="Content Placeholder 2">
            <a:extLst>
              <a:ext uri="{FF2B5EF4-FFF2-40B4-BE49-F238E27FC236}">
                <a16:creationId xmlns:a16="http://schemas.microsoft.com/office/drawing/2014/main" id="{F4840D36-7A4C-B97D-9A8D-D68C5F569176}"/>
              </a:ext>
            </a:extLst>
          </p:cNvPr>
          <p:cNvSpPr>
            <a:spLocks noGrp="1"/>
          </p:cNvSpPr>
          <p:nvPr>
            <p:ph idx="1"/>
          </p:nvPr>
        </p:nvSpPr>
        <p:spPr/>
        <p:txBody>
          <a:bodyPr vert="horz" lIns="91440" tIns="45720" rIns="91440" bIns="45720" rtlCol="0" anchor="t">
            <a:normAutofit/>
          </a:bodyPr>
          <a:lstStyle/>
          <a:p>
            <a:r>
              <a:rPr lang="en-US" sz="2000" dirty="0">
                <a:ea typeface="Calibri"/>
                <a:cs typeface="Calibri"/>
              </a:rPr>
              <a:t>use</a:t>
            </a:r>
            <a:r>
              <a:rPr lang="en-US" sz="2000" dirty="0">
                <a:ea typeface="+mn-lt"/>
                <a:cs typeface="+mn-lt"/>
              </a:rPr>
              <a:t> the links to work out which substance in the table is an ionic compound, which is a covalent compound, and which has metallic bonding: </a:t>
            </a:r>
            <a:r>
              <a:rPr lang="en-US" sz="2000" dirty="0">
                <a:ea typeface="+mn-lt"/>
                <a:cs typeface="+mn-lt"/>
                <a:hlinkClick r:id="rId2"/>
              </a:rPr>
              <a:t>https://www.bbc.co.uk/bitesize/guides/zj38scw/revision/3</a:t>
            </a:r>
            <a:endParaRPr lang="en-US" sz="2000" dirty="0">
              <a:ea typeface="+mn-lt"/>
              <a:cs typeface="+mn-lt"/>
            </a:endParaRPr>
          </a:p>
          <a:p>
            <a:endParaRPr lang="en-US" dirty="0">
              <a:ea typeface="Calibri"/>
              <a:cs typeface="Calibri"/>
            </a:endParaRPr>
          </a:p>
          <a:p>
            <a:endParaRPr lang="en-US" dirty="0">
              <a:ea typeface="Calibri"/>
              <a:cs typeface="Calibri"/>
            </a:endParaRPr>
          </a:p>
        </p:txBody>
      </p:sp>
      <p:pic>
        <p:nvPicPr>
          <p:cNvPr id="4" name="Picture 3" descr="A screenshot of a computer&#10;&#10;Description automatically generated">
            <a:extLst>
              <a:ext uri="{FF2B5EF4-FFF2-40B4-BE49-F238E27FC236}">
                <a16:creationId xmlns:a16="http://schemas.microsoft.com/office/drawing/2014/main" id="{C0A21AFB-0D62-9826-5AEC-16782BB2052D}"/>
              </a:ext>
            </a:extLst>
          </p:cNvPr>
          <p:cNvPicPr>
            <a:picLocks noChangeAspect="1"/>
          </p:cNvPicPr>
          <p:nvPr/>
        </p:nvPicPr>
        <p:blipFill rotWithShape="1">
          <a:blip r:embed="rId3"/>
          <a:srcRect l="42342" t="23000" r="23198" b="46000"/>
          <a:stretch/>
        </p:blipFill>
        <p:spPr>
          <a:xfrm>
            <a:off x="855133" y="2801408"/>
            <a:ext cx="7594611" cy="3841902"/>
          </a:xfrm>
          <a:prstGeom prst="rect">
            <a:avLst/>
          </a:prstGeom>
        </p:spPr>
      </p:pic>
    </p:spTree>
    <p:extLst>
      <p:ext uri="{BB962C8B-B14F-4D97-AF65-F5344CB8AC3E}">
        <p14:creationId xmlns:p14="http://schemas.microsoft.com/office/powerpoint/2010/main" val="19452204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F44C7-9363-FBFE-705C-DD28CEFC4C32}"/>
              </a:ext>
            </a:extLst>
          </p:cNvPr>
          <p:cNvSpPr>
            <a:spLocks noGrp="1"/>
          </p:cNvSpPr>
          <p:nvPr>
            <p:ph type="title"/>
          </p:nvPr>
        </p:nvSpPr>
        <p:spPr/>
        <p:txBody>
          <a:bodyPr/>
          <a:lstStyle/>
          <a:p>
            <a:r>
              <a:rPr lang="en-US" sz="3200" dirty="0">
                <a:ea typeface="Calibri Light"/>
                <a:cs typeface="Calibri Light"/>
              </a:rPr>
              <a:t>6. </a:t>
            </a:r>
            <a:r>
              <a:rPr lang="en-US" sz="3200" dirty="0">
                <a:latin typeface="Calibri"/>
                <a:ea typeface="Calibri"/>
                <a:cs typeface="Calibri"/>
              </a:rPr>
              <a:t>Comparing the different structure of carbon and their varying properties and uses</a:t>
            </a:r>
            <a:endParaRPr lang="en-US" sz="3200" dirty="0">
              <a:ea typeface="Calibri Light"/>
              <a:cs typeface="Calibri Light"/>
            </a:endParaRPr>
          </a:p>
        </p:txBody>
      </p:sp>
      <p:sp>
        <p:nvSpPr>
          <p:cNvPr id="3" name="Content Placeholder 2">
            <a:extLst>
              <a:ext uri="{FF2B5EF4-FFF2-40B4-BE49-F238E27FC236}">
                <a16:creationId xmlns:a16="http://schemas.microsoft.com/office/drawing/2014/main" id="{00FBC11B-2947-DC48-E9FF-E9C8B5445B8D}"/>
              </a:ext>
            </a:extLst>
          </p:cNvPr>
          <p:cNvSpPr>
            <a:spLocks noGrp="1"/>
          </p:cNvSpPr>
          <p:nvPr>
            <p:ph idx="1"/>
          </p:nvPr>
        </p:nvSpPr>
        <p:spPr/>
        <p:txBody>
          <a:bodyPr vert="horz" lIns="91440" tIns="45720" rIns="91440" bIns="45720" rtlCol="0" anchor="t">
            <a:normAutofit/>
          </a:bodyPr>
          <a:lstStyle/>
          <a:p>
            <a:r>
              <a:rPr lang="en-US" sz="2000" dirty="0">
                <a:ea typeface="Calibri"/>
                <a:cs typeface="Calibri"/>
              </a:rPr>
              <a:t>Make a flash card for each of the examples of bonding in carbon, follow the link: </a:t>
            </a:r>
            <a:r>
              <a:rPr lang="en-US" sz="2000" dirty="0">
                <a:ea typeface="+mn-lt"/>
                <a:cs typeface="+mn-lt"/>
                <a:hlinkClick r:id="rId2"/>
              </a:rPr>
              <a:t>https://www.bbc.co.uk/bitesize/guides/zgq8b82/revision/1</a:t>
            </a:r>
            <a:endParaRPr lang="en-US" sz="2000" u="sng">
              <a:solidFill>
                <a:srgbClr val="0563C1"/>
              </a:solidFill>
              <a:ea typeface="+mn-lt"/>
              <a:cs typeface="+mn-lt"/>
              <a:hlinkClick r:id="rId3">
                <a:extLst>
                  <a:ext uri="{A12FA001-AC4F-418D-AE19-62706E023703}">
                    <ahyp:hlinkClr xmlns:ahyp="http://schemas.microsoft.com/office/drawing/2018/hyperlinkcolor" val="tx"/>
                  </a:ext>
                </a:extLst>
              </a:hlinkClick>
            </a:endParaRPr>
          </a:p>
          <a:p>
            <a:endParaRPr lang="en-US" sz="2000" dirty="0">
              <a:ea typeface="Calibri"/>
              <a:cs typeface="Calibri"/>
            </a:endParaRPr>
          </a:p>
          <a:p>
            <a:r>
              <a:rPr lang="en-US" sz="2000" dirty="0">
                <a:ea typeface="Calibri"/>
                <a:cs typeface="Calibri"/>
              </a:rPr>
              <a:t>Make sure you do it for diamond, graphite, graphene and fullerenes!</a:t>
            </a:r>
          </a:p>
          <a:p>
            <a:r>
              <a:rPr lang="en-US" sz="2000" dirty="0">
                <a:ea typeface="Calibri"/>
                <a:cs typeface="Calibri"/>
              </a:rPr>
              <a:t>Here is an example below:</a:t>
            </a:r>
            <a:endParaRPr lang="en-US" dirty="0"/>
          </a:p>
        </p:txBody>
      </p:sp>
      <p:sp>
        <p:nvSpPr>
          <p:cNvPr id="5" name="Rectangle 4">
            <a:extLst>
              <a:ext uri="{FF2B5EF4-FFF2-40B4-BE49-F238E27FC236}">
                <a16:creationId xmlns:a16="http://schemas.microsoft.com/office/drawing/2014/main" id="{9DD71E22-8955-0ACB-51E3-FB75B6E7C41A}"/>
              </a:ext>
            </a:extLst>
          </p:cNvPr>
          <p:cNvSpPr/>
          <p:nvPr/>
        </p:nvSpPr>
        <p:spPr>
          <a:xfrm>
            <a:off x="428624" y="4324520"/>
            <a:ext cx="3644209" cy="1979924"/>
          </a:xfrm>
          <a:prstGeom prst="rect">
            <a:avLst/>
          </a:prstGeom>
        </p:spPr>
        <p:style>
          <a:lnRef idx="1">
            <a:schemeClr val="accent5"/>
          </a:lnRef>
          <a:fillRef idx="2">
            <a:schemeClr val="accent5"/>
          </a:fillRef>
          <a:effectRef idx="1">
            <a:schemeClr val="accent5"/>
          </a:effectRef>
          <a:fontRef idx="minor">
            <a:schemeClr val="dk1"/>
          </a:fontRef>
        </p:style>
        <p:txBody>
          <a:bodyPr lIns="91440" tIns="45720" rIns="91440" bIns="45720" rtlCol="0" anchor="ctr"/>
          <a:lstStyle/>
          <a:p>
            <a:pPr algn="ctr"/>
            <a:r>
              <a:rPr lang="en-US" dirty="0">
                <a:ea typeface="Calibri"/>
                <a:cs typeface="Calibri"/>
              </a:rPr>
              <a:t>Side 1:</a:t>
            </a:r>
          </a:p>
          <a:p>
            <a:pPr algn="ctr"/>
            <a:endParaRPr lang="en-US" dirty="0">
              <a:ea typeface="Calibri"/>
              <a:cs typeface="Calibri"/>
            </a:endParaRPr>
          </a:p>
          <a:p>
            <a:pPr algn="ctr"/>
            <a:r>
              <a:rPr lang="en-US" dirty="0">
                <a:ea typeface="Calibri"/>
                <a:cs typeface="Calibri"/>
              </a:rPr>
              <a:t>Diamond </a:t>
            </a:r>
          </a:p>
        </p:txBody>
      </p:sp>
      <p:sp>
        <p:nvSpPr>
          <p:cNvPr id="7" name="Rectangle 6">
            <a:extLst>
              <a:ext uri="{FF2B5EF4-FFF2-40B4-BE49-F238E27FC236}">
                <a16:creationId xmlns:a16="http://schemas.microsoft.com/office/drawing/2014/main" id="{25F0A772-5941-87A3-5B3D-D5A9983D35E1}"/>
              </a:ext>
            </a:extLst>
          </p:cNvPr>
          <p:cNvSpPr/>
          <p:nvPr/>
        </p:nvSpPr>
        <p:spPr>
          <a:xfrm>
            <a:off x="4732807" y="4324519"/>
            <a:ext cx="3644209" cy="1979924"/>
          </a:xfrm>
          <a:prstGeom prst="rect">
            <a:avLst/>
          </a:prstGeom>
        </p:spPr>
        <p:style>
          <a:lnRef idx="1">
            <a:schemeClr val="accent5"/>
          </a:lnRef>
          <a:fillRef idx="2">
            <a:schemeClr val="accent5"/>
          </a:fillRef>
          <a:effectRef idx="1">
            <a:schemeClr val="accent5"/>
          </a:effectRef>
          <a:fontRef idx="minor">
            <a:schemeClr val="dk1"/>
          </a:fontRef>
        </p:style>
        <p:txBody>
          <a:bodyPr lIns="91440" tIns="45720" rIns="91440" bIns="45720" rtlCol="0" anchor="ctr"/>
          <a:lstStyle/>
          <a:p>
            <a:pPr algn="ctr"/>
            <a:r>
              <a:rPr lang="en-US" dirty="0">
                <a:ea typeface="Calibri"/>
                <a:cs typeface="Calibri"/>
              </a:rPr>
              <a:t>Side 2:</a:t>
            </a:r>
          </a:p>
          <a:p>
            <a:pPr algn="ctr"/>
            <a:r>
              <a:rPr lang="en-US" u="sng" dirty="0">
                <a:ea typeface="Calibri"/>
                <a:cs typeface="Calibri"/>
              </a:rPr>
              <a:t>Bonding</a:t>
            </a:r>
            <a:r>
              <a:rPr lang="en-US" dirty="0">
                <a:ea typeface="Calibri"/>
                <a:cs typeface="Calibri"/>
              </a:rPr>
              <a:t>: giant covalent</a:t>
            </a:r>
          </a:p>
          <a:p>
            <a:pPr algn="ctr"/>
            <a:r>
              <a:rPr lang="en-US" u="sng" dirty="0">
                <a:ea typeface="Calibri"/>
                <a:cs typeface="Calibri"/>
              </a:rPr>
              <a:t>Properties</a:t>
            </a:r>
            <a:r>
              <a:rPr lang="en-US" dirty="0">
                <a:ea typeface="Calibri"/>
                <a:cs typeface="Calibri"/>
              </a:rPr>
              <a:t>: high melting and boiling point, hard</a:t>
            </a:r>
          </a:p>
          <a:p>
            <a:pPr algn="ctr"/>
            <a:r>
              <a:rPr lang="en-US" u="sng" dirty="0">
                <a:ea typeface="Calibri"/>
                <a:cs typeface="Calibri"/>
              </a:rPr>
              <a:t>Structure</a:t>
            </a:r>
            <a:r>
              <a:rPr lang="en-US" dirty="0">
                <a:ea typeface="Calibri"/>
                <a:cs typeface="Calibri"/>
              </a:rPr>
              <a:t>: carbon forms 4 bonds with other carbon atoms in a giant structure</a:t>
            </a:r>
          </a:p>
        </p:txBody>
      </p:sp>
    </p:spTree>
    <p:extLst>
      <p:ext uri="{BB962C8B-B14F-4D97-AF65-F5344CB8AC3E}">
        <p14:creationId xmlns:p14="http://schemas.microsoft.com/office/powerpoint/2010/main" val="37560404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A27EA-6E6E-A935-89ED-3DC902D0D905}"/>
              </a:ext>
            </a:extLst>
          </p:cNvPr>
          <p:cNvSpPr>
            <a:spLocks noGrp="1"/>
          </p:cNvSpPr>
          <p:nvPr>
            <p:ph type="title"/>
          </p:nvPr>
        </p:nvSpPr>
        <p:spPr/>
        <p:txBody>
          <a:bodyPr vert="horz" lIns="91440" tIns="45720" rIns="91440" bIns="45720" rtlCol="0" anchor="ctr">
            <a:noAutofit/>
          </a:bodyPr>
          <a:lstStyle/>
          <a:p>
            <a:r>
              <a:rPr lang="en-US" sz="2800" dirty="0">
                <a:ea typeface="Calibri Light"/>
                <a:cs typeface="Calibri Light"/>
              </a:rPr>
              <a:t>7. </a:t>
            </a:r>
            <a:r>
              <a:rPr lang="en-US" sz="2800" dirty="0">
                <a:latin typeface="Calibri"/>
                <a:ea typeface="Calibri"/>
                <a:cs typeface="Calibri"/>
              </a:rPr>
              <a:t>Identifying the state of a substance based on information about melting and boiling points</a:t>
            </a:r>
            <a:endParaRPr lang="en-US" sz="2800" dirty="0">
              <a:ea typeface="Calibri Light"/>
              <a:cs typeface="Calibri Light"/>
            </a:endParaRPr>
          </a:p>
        </p:txBody>
      </p:sp>
      <p:sp>
        <p:nvSpPr>
          <p:cNvPr id="3" name="Content Placeholder 2">
            <a:extLst>
              <a:ext uri="{FF2B5EF4-FFF2-40B4-BE49-F238E27FC236}">
                <a16:creationId xmlns:a16="http://schemas.microsoft.com/office/drawing/2014/main" id="{EF800241-30DE-AA3A-B511-293464C23B37}"/>
              </a:ext>
            </a:extLst>
          </p:cNvPr>
          <p:cNvSpPr>
            <a:spLocks noGrp="1"/>
          </p:cNvSpPr>
          <p:nvPr>
            <p:ph idx="1"/>
          </p:nvPr>
        </p:nvSpPr>
        <p:spPr>
          <a:xfrm>
            <a:off x="230717" y="1461559"/>
            <a:ext cx="8724899" cy="4715404"/>
          </a:xfrm>
        </p:spPr>
        <p:txBody>
          <a:bodyPr vert="horz" lIns="91440" tIns="45720" rIns="91440" bIns="45720" rtlCol="0" anchor="t">
            <a:normAutofit/>
          </a:bodyPr>
          <a:lstStyle/>
          <a:p>
            <a:r>
              <a:rPr lang="en-US" sz="1600" dirty="0">
                <a:cs typeface="Calibri"/>
              </a:rPr>
              <a:t>The boiling point is the temperature at which a substance changes state from a liquid to a gas</a:t>
            </a:r>
            <a:endParaRPr lang="en-US" sz="1600" dirty="0">
              <a:ea typeface="Calibri"/>
              <a:cs typeface="Calibri"/>
            </a:endParaRPr>
          </a:p>
          <a:p>
            <a:r>
              <a:rPr lang="en-US" sz="1600" dirty="0">
                <a:ea typeface="Calibri"/>
                <a:cs typeface="Calibri"/>
              </a:rPr>
              <a:t>The melting point is the temperature at which a substance changes state from a solid to a liquid</a:t>
            </a:r>
          </a:p>
          <a:p>
            <a:r>
              <a:rPr lang="en-US" sz="1600" dirty="0">
                <a:ea typeface="Calibri"/>
                <a:cs typeface="Calibri"/>
              </a:rPr>
              <a:t>If the temperature is in between these two points a substance is a liquid!</a:t>
            </a:r>
          </a:p>
          <a:p>
            <a:r>
              <a:rPr lang="en-US" sz="1600" dirty="0">
                <a:ea typeface="Calibri"/>
                <a:cs typeface="Calibri"/>
              </a:rPr>
              <a:t>Use this information to identify what state the substances are in the table:</a:t>
            </a:r>
          </a:p>
          <a:p>
            <a:endParaRPr lang="en-US" sz="1600" dirty="0">
              <a:ea typeface="Calibri"/>
              <a:cs typeface="Calibri"/>
            </a:endParaRPr>
          </a:p>
        </p:txBody>
      </p:sp>
      <p:pic>
        <p:nvPicPr>
          <p:cNvPr id="5" name="Picture 4" descr="A screenshot of a computer&#10;&#10;Description automatically generated">
            <a:extLst>
              <a:ext uri="{FF2B5EF4-FFF2-40B4-BE49-F238E27FC236}">
                <a16:creationId xmlns:a16="http://schemas.microsoft.com/office/drawing/2014/main" id="{7DD97C93-9DFE-757F-1465-292A176752E3}"/>
              </a:ext>
            </a:extLst>
          </p:cNvPr>
          <p:cNvPicPr>
            <a:picLocks noChangeAspect="1"/>
          </p:cNvPicPr>
          <p:nvPr/>
        </p:nvPicPr>
        <p:blipFill rotWithShape="1">
          <a:blip r:embed="rId2"/>
          <a:srcRect l="28390" t="37838" r="17237" b="30180"/>
          <a:stretch/>
        </p:blipFill>
        <p:spPr>
          <a:xfrm>
            <a:off x="482600" y="2919942"/>
            <a:ext cx="8178806" cy="2707308"/>
          </a:xfrm>
          <a:prstGeom prst="rect">
            <a:avLst/>
          </a:prstGeom>
        </p:spPr>
      </p:pic>
    </p:spTree>
    <p:extLst>
      <p:ext uri="{BB962C8B-B14F-4D97-AF65-F5344CB8AC3E}">
        <p14:creationId xmlns:p14="http://schemas.microsoft.com/office/powerpoint/2010/main" val="47980015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ED9C647E071ED4D9B7D0BA81432F5C2" ma:contentTypeVersion="18" ma:contentTypeDescription="Create a new document." ma:contentTypeScope="" ma:versionID="c4253f1ec559ce4a1c8458976e9933d9">
  <xsd:schema xmlns:xsd="http://www.w3.org/2001/XMLSchema" xmlns:xs="http://www.w3.org/2001/XMLSchema" xmlns:p="http://schemas.microsoft.com/office/2006/metadata/properties" xmlns:ns2="070f71ce-64c7-4b17-bb6b-21ebf0c68387" xmlns:ns3="8c49430d-f190-4cd8-83c3-84bb6a3d29af" targetNamespace="http://schemas.microsoft.com/office/2006/metadata/properties" ma:root="true" ma:fieldsID="1f43a1ec969e57a8b63a5fdad0c86529" ns2:_="" ns3:_="">
    <xsd:import namespace="070f71ce-64c7-4b17-bb6b-21ebf0c68387"/>
    <xsd:import namespace="8c49430d-f190-4cd8-83c3-84bb6a3d29a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2:MediaServiceAutoTags" minOccurs="0"/>
                <xsd:element ref="ns2:Completed"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Not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70f71ce-64c7-4b17-bb6b-21ebf0c6838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Completed" ma:index="17" nillable="true" ma:displayName="Completed" ma:default="0" ma:format="Dropdown" ma:internalName="Completed">
      <xsd:simpleType>
        <xsd:restriction base="dms:Boolea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a72bb472-3a9c-4f56-9e6f-fdae2be011ae"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element name="MediaServiceGenerationTime" ma:index="22" nillable="true" ma:displayName="MediaServiceGenerationTime" ma:hidden="true" ma:internalName="MediaServiceGenerationTime" ma:readOnly="true">
      <xsd:simpleType>
        <xsd:restriction base="dms:Text"/>
      </xsd:simpleType>
    </xsd:element>
    <xsd:element name="MediaServiceEventHashCode" ma:index="23" nillable="true" ma:displayName="MediaServiceEventHashCode" ma:hidden="true" ma:internalName="MediaServiceEventHashCode" ma:readOnly="true">
      <xsd:simpleType>
        <xsd:restriction base="dms:Text"/>
      </xsd:simpleType>
    </xsd:element>
    <xsd:element name="Notes" ma:index="24" nillable="true" ma:displayName="Notes" ma:format="Dropdown" ma:internalName="Notes">
      <xsd:simpleType>
        <xsd:restriction base="dms:Note">
          <xsd:maxLength value="255"/>
        </xsd:restriction>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c49430d-f190-4cd8-83c3-84bb6a3d29a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0199d808-df6e-4fcd-b362-d9c1aab5c644}" ma:internalName="TaxCatchAll" ma:showField="CatchAllData" ma:web="8c49430d-f190-4cd8-83c3-84bb6a3d29a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Notes xmlns="070f71ce-64c7-4b17-bb6b-21ebf0c68387" xsi:nil="true"/>
    <TaxCatchAll xmlns="8c49430d-f190-4cd8-83c3-84bb6a3d29af" xsi:nil="true"/>
    <lcf76f155ced4ddcb4097134ff3c332f xmlns="070f71ce-64c7-4b17-bb6b-21ebf0c68387">
      <Terms xmlns="http://schemas.microsoft.com/office/infopath/2007/PartnerControls"/>
    </lcf76f155ced4ddcb4097134ff3c332f>
    <Completed xmlns="070f71ce-64c7-4b17-bb6b-21ebf0c68387">false</Completed>
    <SharedWithUsers xmlns="8c49430d-f190-4cd8-83c3-84bb6a3d29af">
      <UserInfo>
        <DisplayName/>
        <AccountId xsi:nil="true"/>
        <AccountType/>
      </UserInfo>
    </SharedWithUsers>
    <MediaLengthInSeconds xmlns="070f71ce-64c7-4b17-bb6b-21ebf0c68387" xsi:nil="true"/>
  </documentManagement>
</p:properties>
</file>

<file path=customXml/itemProps1.xml><?xml version="1.0" encoding="utf-8"?>
<ds:datastoreItem xmlns:ds="http://schemas.openxmlformats.org/officeDocument/2006/customXml" ds:itemID="{CE3E3301-2FA4-4F6A-9CA4-DBF575DA0FCE}"/>
</file>

<file path=customXml/itemProps2.xml><?xml version="1.0" encoding="utf-8"?>
<ds:datastoreItem xmlns:ds="http://schemas.openxmlformats.org/officeDocument/2006/customXml" ds:itemID="{08CDCF9B-4A7E-498C-8CAF-88AB0C53BA96}"/>
</file>

<file path=customXml/itemProps3.xml><?xml version="1.0" encoding="utf-8"?>
<ds:datastoreItem xmlns:ds="http://schemas.openxmlformats.org/officeDocument/2006/customXml" ds:itemID="{C2797779-FECA-4D03-868B-4E1A3DC67607}"/>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On-screen Show (4:3)</PresentationFormat>
  <Paragraphs>0</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Year 10 Separate Chemistry</vt:lpstr>
      <vt:lpstr>Skills and knowledge points</vt:lpstr>
      <vt:lpstr>Identifying variables that make up an experiment</vt:lpstr>
      <vt:lpstr>2. Drawing conclusions from graphs or data</vt:lpstr>
      <vt:lpstr>3. Suggesting improvements to a practical</vt:lpstr>
      <vt:lpstr>4. Using graphs to identify trends in data about Group 1 and Group 7</vt:lpstr>
      <vt:lpstr>5. Deducing the type of bonding in a compound/molecule using information about its properties</vt:lpstr>
      <vt:lpstr>6. Comparing the different structure of carbon and their varying properties and uses</vt:lpstr>
      <vt:lpstr>7. Identifying the state of a substance based on information about melting and boiling points</vt:lpstr>
      <vt:lpstr>8. Using formula to work out the relative mass</vt:lpstr>
      <vt:lpstr>9. Calculating the number of moles of a substance</vt:lpstr>
      <vt:lpstr>10. Identifying the limiting reactants in a problem</vt:lpstr>
      <vt:lpstr>Answers:</vt:lpstr>
      <vt:lpstr>Identifying variables that make up an experiment</vt:lpstr>
      <vt:lpstr>2. Drawing conclusions from graphs or data</vt:lpstr>
      <vt:lpstr>3. Suggesting improvements to a practical</vt:lpstr>
      <vt:lpstr>4. Using graphs to identify trends in data about Group 1 and Group 7</vt:lpstr>
      <vt:lpstr>5. Deducing the type of bonding in a compound/molecule using information about its properties</vt:lpstr>
      <vt:lpstr>6. Comparing the different structure of carbon and their varying properties and uses</vt:lpstr>
      <vt:lpstr>7. Identifying the state of a substance based on information about melting and boiling points</vt:lpstr>
      <vt:lpstr>8. Using formula to work out the relative mass</vt:lpstr>
      <vt:lpstr>9. Calculating the number of moles of a substance</vt:lpstr>
      <vt:lpstr>10. Identifying the limiting reactants in a problem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557</cp:revision>
  <dcterms:created xsi:type="dcterms:W3CDTF">2023-11-13T06:55:00Z</dcterms:created>
  <dcterms:modified xsi:type="dcterms:W3CDTF">2023-11-13T09:51:15Z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0x0101001ED9C647E071ED4D9B7D0BA81432F5C2</vt:lpwstr>
  </property>
  <property fmtid="{D5CDD505-2E9C-101B-9397-08002B2CF9AE}" pid="3" name="Order">
    <vt:r8>13740500</vt:r8>
  </property>
  <property fmtid="{D5CDD505-2E9C-101B-9397-08002B2CF9AE}" pid="4" name="_SourceUrl">
    <vt:lpwstr/>
  </property>
  <property fmtid="{D5CDD505-2E9C-101B-9397-08002B2CF9AE}" pid="5" name="_SharedFileIndex">
    <vt:lpwstr/>
  </property>
  <property fmtid="{D5CDD505-2E9C-101B-9397-08002B2CF9AE}" pid="6" name="ComplianceAssetId">
    <vt:lpwstr/>
  </property>
  <property fmtid="{D5CDD505-2E9C-101B-9397-08002B2CF9AE}" pid="7" name="_ExtendedDescription">
    <vt:lpwstr/>
  </property>
  <property fmtid="{D5CDD505-2E9C-101B-9397-08002B2CF9AE}" pid="8" name="TriggerFlowInfo">
    <vt:lpwstr/>
  </property>
</Properties>
</file>