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C427FF-206F-4113-9645-0B6E6A8A5537}" v="2406" dt="2023-11-13T08:56:23.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Sophie" userId="S::sophie.pearson@st-marys.newcastle.sch.uk::8d510f2b-e36d-466b-b775-76ede0baa1c5" providerId="AD" clId="Web-{EEC427FF-206F-4113-9645-0B6E6A8A5537}"/>
    <pc:docChg chg="mod addSld delSld modSld addMainMaster delMainMaster modMainMaster setSldSz">
      <pc:chgData name="Pearson, Sophie" userId="S::sophie.pearson@st-marys.newcastle.sch.uk::8d510f2b-e36d-466b-b775-76ede0baa1c5" providerId="AD" clId="Web-{EEC427FF-206F-4113-9645-0B6E6A8A5537}" dt="2023-11-13T08:56:14.670" v="2354"/>
      <pc:docMkLst>
        <pc:docMk/>
      </pc:docMkLst>
      <pc:sldChg chg="modSp mod modClrScheme chgLayout">
        <pc:chgData name="Pearson, Sophie" userId="S::sophie.pearson@st-marys.newcastle.sch.uk::8d510f2b-e36d-466b-b775-76ede0baa1c5" providerId="AD" clId="Web-{EEC427FF-206F-4113-9645-0B6E6A8A5537}" dt="2023-11-13T07:03:52.515" v="9" actId="20577"/>
        <pc:sldMkLst>
          <pc:docMk/>
          <pc:sldMk cId="109857222" sldId="256"/>
        </pc:sldMkLst>
        <pc:spChg chg="mod ord">
          <ac:chgData name="Pearson, Sophie" userId="S::sophie.pearson@st-marys.newcastle.sch.uk::8d510f2b-e36d-466b-b775-76ede0baa1c5" providerId="AD" clId="Web-{EEC427FF-206F-4113-9645-0B6E6A8A5537}" dt="2023-11-13T07:03:52.515" v="9" actId="20577"/>
          <ac:spMkLst>
            <pc:docMk/>
            <pc:sldMk cId="109857222" sldId="256"/>
            <ac:spMk id="2" creationId="{00000000-0000-0000-0000-000000000000}"/>
          </ac:spMkLst>
        </pc:spChg>
        <pc:spChg chg="mod ord">
          <ac:chgData name="Pearson, Sophie" userId="S::sophie.pearson@st-marys.newcastle.sch.uk::8d510f2b-e36d-466b-b775-76ede0baa1c5" providerId="AD" clId="Web-{EEC427FF-206F-4113-9645-0B6E6A8A5537}" dt="2023-11-13T06:55:21.968" v="1"/>
          <ac:spMkLst>
            <pc:docMk/>
            <pc:sldMk cId="109857222" sldId="256"/>
            <ac:spMk id="3" creationId="{00000000-0000-0000-0000-000000000000}"/>
          </ac:spMkLst>
        </pc:spChg>
      </pc:sldChg>
      <pc:sldChg chg="modSp new">
        <pc:chgData name="Pearson, Sophie" userId="S::sophie.pearson@st-marys.newcastle.sch.uk::8d510f2b-e36d-466b-b775-76ede0baa1c5" providerId="AD" clId="Web-{EEC427FF-206F-4113-9645-0B6E6A8A5537}" dt="2023-11-13T07:37:43.491" v="199" actId="20577"/>
        <pc:sldMkLst>
          <pc:docMk/>
          <pc:sldMk cId="2801460037" sldId="257"/>
        </pc:sldMkLst>
        <pc:spChg chg="mod">
          <ac:chgData name="Pearson, Sophie" userId="S::sophie.pearson@st-marys.newcastle.sch.uk::8d510f2b-e36d-466b-b775-76ede0baa1c5" providerId="AD" clId="Web-{EEC427FF-206F-4113-9645-0B6E6A8A5537}" dt="2023-11-13T07:26:29.946" v="16" actId="20577"/>
          <ac:spMkLst>
            <pc:docMk/>
            <pc:sldMk cId="2801460037" sldId="257"/>
            <ac:spMk id="2" creationId="{CFBBBB94-152E-6C5A-9C07-2EB21F32BE7C}"/>
          </ac:spMkLst>
        </pc:spChg>
        <pc:spChg chg="mod">
          <ac:chgData name="Pearson, Sophie" userId="S::sophie.pearson@st-marys.newcastle.sch.uk::8d510f2b-e36d-466b-b775-76ede0baa1c5" providerId="AD" clId="Web-{EEC427FF-206F-4113-9645-0B6E6A8A5537}" dt="2023-11-13T07:37:43.491" v="199" actId="20577"/>
          <ac:spMkLst>
            <pc:docMk/>
            <pc:sldMk cId="2801460037" sldId="257"/>
            <ac:spMk id="3" creationId="{2D7D8BB9-73B2-0973-D78F-A458E7B0EE34}"/>
          </ac:spMkLst>
        </pc:spChg>
      </pc:sldChg>
      <pc:sldChg chg="addSp modSp new">
        <pc:chgData name="Pearson, Sophie" userId="S::sophie.pearson@st-marys.newcastle.sch.uk::8d510f2b-e36d-466b-b775-76ede0baa1c5" providerId="AD" clId="Web-{EEC427FF-206F-4113-9645-0B6E6A8A5537}" dt="2023-11-13T07:34:15.920" v="183" actId="20577"/>
        <pc:sldMkLst>
          <pc:docMk/>
          <pc:sldMk cId="214643999" sldId="258"/>
        </pc:sldMkLst>
        <pc:spChg chg="mod">
          <ac:chgData name="Pearson, Sophie" userId="S::sophie.pearson@st-marys.newcastle.sch.uk::8d510f2b-e36d-466b-b775-76ede0baa1c5" providerId="AD" clId="Web-{EEC427FF-206F-4113-9645-0B6E6A8A5537}" dt="2023-11-13T07:29:08.375" v="102" actId="20577"/>
          <ac:spMkLst>
            <pc:docMk/>
            <pc:sldMk cId="214643999" sldId="258"/>
            <ac:spMk id="2" creationId="{692EDCC2-EAC0-F36E-30C7-7AF5B4A6F6C9}"/>
          </ac:spMkLst>
        </pc:spChg>
        <pc:spChg chg="mod">
          <ac:chgData name="Pearson, Sophie" userId="S::sophie.pearson@st-marys.newcastle.sch.uk::8d510f2b-e36d-466b-b775-76ede0baa1c5" providerId="AD" clId="Web-{EEC427FF-206F-4113-9645-0B6E6A8A5537}" dt="2023-11-13T07:34:15.920" v="183" actId="20577"/>
          <ac:spMkLst>
            <pc:docMk/>
            <pc:sldMk cId="214643999" sldId="258"/>
            <ac:spMk id="3" creationId="{82198987-8025-967B-4717-0F2B00EE2B1B}"/>
          </ac:spMkLst>
        </pc:spChg>
        <pc:graphicFrameChg chg="add mod modGraphic">
          <ac:chgData name="Pearson, Sophie" userId="S::sophie.pearson@st-marys.newcastle.sch.uk::8d510f2b-e36d-466b-b775-76ede0baa1c5" providerId="AD" clId="Web-{EEC427FF-206F-4113-9645-0B6E6A8A5537}" dt="2023-11-13T07:33:11.964" v="156" actId="1076"/>
          <ac:graphicFrameMkLst>
            <pc:docMk/>
            <pc:sldMk cId="214643999" sldId="258"/>
            <ac:graphicFrameMk id="5" creationId="{25F2A4D9-B0EF-460E-4C3C-D1F1EFEA7CD1}"/>
          </ac:graphicFrameMkLst>
        </pc:graphicFrameChg>
      </pc:sldChg>
      <pc:sldChg chg="addSp delSp modSp new">
        <pc:chgData name="Pearson, Sophie" userId="S::sophie.pearson@st-marys.newcastle.sch.uk::8d510f2b-e36d-466b-b775-76ede0baa1c5" providerId="AD" clId="Web-{EEC427FF-206F-4113-9645-0B6E6A8A5537}" dt="2023-11-13T07:43:29.662" v="566" actId="1076"/>
        <pc:sldMkLst>
          <pc:docMk/>
          <pc:sldMk cId="1938679578" sldId="259"/>
        </pc:sldMkLst>
        <pc:spChg chg="mod">
          <ac:chgData name="Pearson, Sophie" userId="S::sophie.pearson@st-marys.newcastle.sch.uk::8d510f2b-e36d-466b-b775-76ede0baa1c5" providerId="AD" clId="Web-{EEC427FF-206F-4113-9645-0B6E6A8A5537}" dt="2023-11-13T07:29:02.594" v="101" actId="20577"/>
          <ac:spMkLst>
            <pc:docMk/>
            <pc:sldMk cId="1938679578" sldId="259"/>
            <ac:spMk id="2" creationId="{9746847F-B640-656C-DF9C-A13464468174}"/>
          </ac:spMkLst>
        </pc:spChg>
        <pc:spChg chg="del">
          <ac:chgData name="Pearson, Sophie" userId="S::sophie.pearson@st-marys.newcastle.sch.uk::8d510f2b-e36d-466b-b775-76ede0baa1c5" providerId="AD" clId="Web-{EEC427FF-206F-4113-9645-0B6E6A8A5537}" dt="2023-11-13T07:39:55.090" v="538"/>
          <ac:spMkLst>
            <pc:docMk/>
            <pc:sldMk cId="1938679578" sldId="259"/>
            <ac:spMk id="3" creationId="{1341B524-0799-310B-BB22-328EC942BC4B}"/>
          </ac:spMkLst>
        </pc:spChg>
        <pc:picChg chg="add mod ord modCrop">
          <ac:chgData name="Pearson, Sophie" userId="S::sophie.pearson@st-marys.newcastle.sch.uk::8d510f2b-e36d-466b-b775-76ede0baa1c5" providerId="AD" clId="Web-{EEC427FF-206F-4113-9645-0B6E6A8A5537}" dt="2023-11-13T07:43:29.662" v="566" actId="1076"/>
          <ac:picMkLst>
            <pc:docMk/>
            <pc:sldMk cId="1938679578" sldId="259"/>
            <ac:picMk id="4" creationId="{F5C1807B-6542-00D6-8F66-EACC4F749127}"/>
          </ac:picMkLst>
        </pc:picChg>
        <pc:picChg chg="add mod modCrop">
          <ac:chgData name="Pearson, Sophie" userId="S::sophie.pearson@st-marys.newcastle.sch.uk::8d510f2b-e36d-466b-b775-76ede0baa1c5" providerId="AD" clId="Web-{EEC427FF-206F-4113-9645-0B6E6A8A5537}" dt="2023-11-13T07:42:28.691" v="556" actId="14100"/>
          <ac:picMkLst>
            <pc:docMk/>
            <pc:sldMk cId="1938679578" sldId="259"/>
            <ac:picMk id="5" creationId="{6964FA6A-4EBA-00E2-B09E-23E0E57C940D}"/>
          </ac:picMkLst>
        </pc:picChg>
        <pc:picChg chg="add mod modCrop">
          <ac:chgData name="Pearson, Sophie" userId="S::sophie.pearson@st-marys.newcastle.sch.uk::8d510f2b-e36d-466b-b775-76ede0baa1c5" providerId="AD" clId="Web-{EEC427FF-206F-4113-9645-0B6E6A8A5537}" dt="2023-11-13T07:43:24.943" v="565" actId="1076"/>
          <ac:picMkLst>
            <pc:docMk/>
            <pc:sldMk cId="1938679578" sldId="259"/>
            <ac:picMk id="6" creationId="{65B8C4A5-28BD-C7A0-B5ED-32FA42D341FD}"/>
          </ac:picMkLst>
        </pc:picChg>
      </pc:sldChg>
      <pc:sldChg chg="modSp new">
        <pc:chgData name="Pearson, Sophie" userId="S::sophie.pearson@st-marys.newcastle.sch.uk::8d510f2b-e36d-466b-b775-76ede0baa1c5" providerId="AD" clId="Web-{EEC427FF-206F-4113-9645-0B6E6A8A5537}" dt="2023-11-13T07:47:18.734" v="813" actId="20577"/>
        <pc:sldMkLst>
          <pc:docMk/>
          <pc:sldMk cId="2658805888" sldId="260"/>
        </pc:sldMkLst>
        <pc:spChg chg="mod">
          <ac:chgData name="Pearson, Sophie" userId="S::sophie.pearson@st-marys.newcastle.sch.uk::8d510f2b-e36d-466b-b775-76ede0baa1c5" providerId="AD" clId="Web-{EEC427FF-206F-4113-9645-0B6E6A8A5537}" dt="2023-11-13T07:29:28.704" v="106" actId="20577"/>
          <ac:spMkLst>
            <pc:docMk/>
            <pc:sldMk cId="2658805888" sldId="260"/>
            <ac:spMk id="2" creationId="{43E1DAD3-D0F8-08C0-48BA-4750F6ECC837}"/>
          </ac:spMkLst>
        </pc:spChg>
        <pc:spChg chg="mod">
          <ac:chgData name="Pearson, Sophie" userId="S::sophie.pearson@st-marys.newcastle.sch.uk::8d510f2b-e36d-466b-b775-76ede0baa1c5" providerId="AD" clId="Web-{EEC427FF-206F-4113-9645-0B6E6A8A5537}" dt="2023-11-13T07:47:18.734" v="813" actId="20577"/>
          <ac:spMkLst>
            <pc:docMk/>
            <pc:sldMk cId="2658805888" sldId="260"/>
            <ac:spMk id="3" creationId="{FDB00A52-5527-F901-E102-E9124288773C}"/>
          </ac:spMkLst>
        </pc:spChg>
      </pc:sldChg>
      <pc:sldChg chg="addSp delSp modSp new">
        <pc:chgData name="Pearson, Sophie" userId="S::sophie.pearson@st-marys.newcastle.sch.uk::8d510f2b-e36d-466b-b775-76ede0baa1c5" providerId="AD" clId="Web-{EEC427FF-206F-4113-9645-0B6E6A8A5537}" dt="2023-11-13T07:54:22.878" v="1037" actId="20577"/>
        <pc:sldMkLst>
          <pc:docMk/>
          <pc:sldMk cId="1957442474" sldId="261"/>
        </pc:sldMkLst>
        <pc:spChg chg="mod">
          <ac:chgData name="Pearson, Sophie" userId="S::sophie.pearson@st-marys.newcastle.sch.uk::8d510f2b-e36d-466b-b775-76ede0baa1c5" providerId="AD" clId="Web-{EEC427FF-206F-4113-9645-0B6E6A8A5537}" dt="2023-11-13T07:29:43.752" v="110" actId="20577"/>
          <ac:spMkLst>
            <pc:docMk/>
            <pc:sldMk cId="1957442474" sldId="261"/>
            <ac:spMk id="2" creationId="{C7401AD0-9A83-9ABE-D242-99BCAFBFF572}"/>
          </ac:spMkLst>
        </pc:spChg>
        <pc:spChg chg="mod">
          <ac:chgData name="Pearson, Sophie" userId="S::sophie.pearson@st-marys.newcastle.sch.uk::8d510f2b-e36d-466b-b775-76ede0baa1c5" providerId="AD" clId="Web-{EEC427FF-206F-4113-9645-0B6E6A8A5537}" dt="2023-11-13T07:52:04.903" v="994" actId="20577"/>
          <ac:spMkLst>
            <pc:docMk/>
            <pc:sldMk cId="1957442474" sldId="261"/>
            <ac:spMk id="3" creationId="{2E83A12C-E072-3260-2D17-CDFCE555F298}"/>
          </ac:spMkLst>
        </pc:spChg>
        <pc:spChg chg="add mod">
          <ac:chgData name="Pearson, Sophie" userId="S::sophie.pearson@st-marys.newcastle.sch.uk::8d510f2b-e36d-466b-b775-76ede0baa1c5" providerId="AD" clId="Web-{EEC427FF-206F-4113-9645-0B6E6A8A5537}" dt="2023-11-13T07:54:22.878" v="1037" actId="20577"/>
          <ac:spMkLst>
            <pc:docMk/>
            <pc:sldMk cId="1957442474" sldId="261"/>
            <ac:spMk id="6" creationId="{EA51D045-87A6-A4A2-89D8-437FE7CE573D}"/>
          </ac:spMkLst>
        </pc:spChg>
        <pc:picChg chg="add del mod">
          <ac:chgData name="Pearson, Sophie" userId="S::sophie.pearson@st-marys.newcastle.sch.uk::8d510f2b-e36d-466b-b775-76ede0baa1c5" providerId="AD" clId="Web-{EEC427FF-206F-4113-9645-0B6E6A8A5537}" dt="2023-11-13T07:50:30.993" v="900"/>
          <ac:picMkLst>
            <pc:docMk/>
            <pc:sldMk cId="1957442474" sldId="261"/>
            <ac:picMk id="4" creationId="{9FACF8D8-7331-3BF3-CDFD-9C68D46DE20E}"/>
          </ac:picMkLst>
        </pc:picChg>
        <pc:picChg chg="add mod modCrop">
          <ac:chgData name="Pearson, Sophie" userId="S::sophie.pearson@st-marys.newcastle.sch.uk::8d510f2b-e36d-466b-b775-76ede0baa1c5" providerId="AD" clId="Web-{EEC427FF-206F-4113-9645-0B6E6A8A5537}" dt="2023-11-13T07:51:01.447" v="909" actId="1076"/>
          <ac:picMkLst>
            <pc:docMk/>
            <pc:sldMk cId="1957442474" sldId="261"/>
            <ac:picMk id="5" creationId="{AE04CF65-D6C2-D39A-0FA4-786E9C81B566}"/>
          </ac:picMkLst>
        </pc:picChg>
      </pc:sldChg>
      <pc:sldChg chg="modSp new">
        <pc:chgData name="Pearson, Sophie" userId="S::sophie.pearson@st-marys.newcastle.sch.uk::8d510f2b-e36d-466b-b775-76ede0baa1c5" providerId="AD" clId="Web-{EEC427FF-206F-4113-9645-0B6E6A8A5537}" dt="2023-11-13T07:57:34.308" v="1117" actId="20577"/>
        <pc:sldMkLst>
          <pc:docMk/>
          <pc:sldMk cId="1945220434" sldId="262"/>
        </pc:sldMkLst>
        <pc:spChg chg="mod">
          <ac:chgData name="Pearson, Sophie" userId="S::sophie.pearson@st-marys.newcastle.sch.uk::8d510f2b-e36d-466b-b775-76ede0baa1c5" providerId="AD" clId="Web-{EEC427FF-206F-4113-9645-0B6E6A8A5537}" dt="2023-11-13T07:29:56.283" v="113" actId="20577"/>
          <ac:spMkLst>
            <pc:docMk/>
            <pc:sldMk cId="1945220434" sldId="262"/>
            <ac:spMk id="2" creationId="{736AE728-4191-3663-DF66-AA881ADACCFE}"/>
          </ac:spMkLst>
        </pc:spChg>
        <pc:spChg chg="mod">
          <ac:chgData name="Pearson, Sophie" userId="S::sophie.pearson@st-marys.newcastle.sch.uk::8d510f2b-e36d-466b-b775-76ede0baa1c5" providerId="AD" clId="Web-{EEC427FF-206F-4113-9645-0B6E6A8A5537}" dt="2023-11-13T07:57:34.308" v="1117" actId="20577"/>
          <ac:spMkLst>
            <pc:docMk/>
            <pc:sldMk cId="1945220434" sldId="262"/>
            <ac:spMk id="3" creationId="{F4840D36-7A4C-B97D-9A8D-D68C5F569176}"/>
          </ac:spMkLst>
        </pc:spChg>
      </pc:sldChg>
      <pc:sldChg chg="modSp new">
        <pc:chgData name="Pearson, Sophie" userId="S::sophie.pearson@st-marys.newcastle.sch.uk::8d510f2b-e36d-466b-b775-76ede0baa1c5" providerId="AD" clId="Web-{EEC427FF-206F-4113-9645-0B6E6A8A5537}" dt="2023-11-13T08:01:50.757" v="1310" actId="20577"/>
        <pc:sldMkLst>
          <pc:docMk/>
          <pc:sldMk cId="3756040498" sldId="263"/>
        </pc:sldMkLst>
        <pc:spChg chg="mod">
          <ac:chgData name="Pearson, Sophie" userId="S::sophie.pearson@st-marys.newcastle.sch.uk::8d510f2b-e36d-466b-b775-76ede0baa1c5" providerId="AD" clId="Web-{EEC427FF-206F-4113-9645-0B6E6A8A5537}" dt="2023-11-13T07:30:12.534" v="116" actId="20577"/>
          <ac:spMkLst>
            <pc:docMk/>
            <pc:sldMk cId="3756040498" sldId="263"/>
            <ac:spMk id="2" creationId="{071F44C7-9363-FBFE-705C-DD28CEFC4C32}"/>
          </ac:spMkLst>
        </pc:spChg>
        <pc:spChg chg="mod">
          <ac:chgData name="Pearson, Sophie" userId="S::sophie.pearson@st-marys.newcastle.sch.uk::8d510f2b-e36d-466b-b775-76ede0baa1c5" providerId="AD" clId="Web-{EEC427FF-206F-4113-9645-0B6E6A8A5537}" dt="2023-11-13T08:01:50.757" v="1310" actId="20577"/>
          <ac:spMkLst>
            <pc:docMk/>
            <pc:sldMk cId="3756040498" sldId="263"/>
            <ac:spMk id="3" creationId="{00FBC11B-2947-DC48-E9FF-E9C8B5445B8D}"/>
          </ac:spMkLst>
        </pc:spChg>
      </pc:sldChg>
      <pc:sldChg chg="addSp modSp new">
        <pc:chgData name="Pearson, Sophie" userId="S::sophie.pearson@st-marys.newcastle.sch.uk::8d510f2b-e36d-466b-b775-76ede0baa1c5" providerId="AD" clId="Web-{EEC427FF-206F-4113-9645-0B6E6A8A5537}" dt="2023-11-13T08:25:01.744" v="1783" actId="20577"/>
        <pc:sldMkLst>
          <pc:docMk/>
          <pc:sldMk cId="479800155" sldId="264"/>
        </pc:sldMkLst>
        <pc:spChg chg="mod">
          <ac:chgData name="Pearson, Sophie" userId="S::sophie.pearson@st-marys.newcastle.sch.uk::8d510f2b-e36d-466b-b775-76ede0baa1c5" providerId="AD" clId="Web-{EEC427FF-206F-4113-9645-0B6E6A8A5537}" dt="2023-11-13T07:30:27.238" v="121" actId="20577"/>
          <ac:spMkLst>
            <pc:docMk/>
            <pc:sldMk cId="479800155" sldId="264"/>
            <ac:spMk id="2" creationId="{7DDA27EA-6E6E-A935-89ED-3DC902D0D905}"/>
          </ac:spMkLst>
        </pc:spChg>
        <pc:spChg chg="mod">
          <ac:chgData name="Pearson, Sophie" userId="S::sophie.pearson@st-marys.newcastle.sch.uk::8d510f2b-e36d-466b-b775-76ede0baa1c5" providerId="AD" clId="Web-{EEC427FF-206F-4113-9645-0B6E6A8A5537}" dt="2023-11-13T08:25:01.744" v="1783" actId="20577"/>
          <ac:spMkLst>
            <pc:docMk/>
            <pc:sldMk cId="479800155" sldId="264"/>
            <ac:spMk id="3" creationId="{EF800241-30DE-AA3A-B511-293464C23B37}"/>
          </ac:spMkLst>
        </pc:spChg>
        <pc:spChg chg="add mod">
          <ac:chgData name="Pearson, Sophie" userId="S::sophie.pearson@st-marys.newcastle.sch.uk::8d510f2b-e36d-466b-b775-76ede0baa1c5" providerId="AD" clId="Web-{EEC427FF-206F-4113-9645-0B6E6A8A5537}" dt="2023-11-13T08:24:55.994" v="1779" actId="14100"/>
          <ac:spMkLst>
            <pc:docMk/>
            <pc:sldMk cId="479800155" sldId="264"/>
            <ac:spMk id="4" creationId="{5031DF30-F200-F020-20DC-4580FF45DDAD}"/>
          </ac:spMkLst>
        </pc:spChg>
      </pc:sldChg>
      <pc:sldChg chg="addSp modSp new">
        <pc:chgData name="Pearson, Sophie" userId="S::sophie.pearson@st-marys.newcastle.sch.uk::8d510f2b-e36d-466b-b775-76ede0baa1c5" providerId="AD" clId="Web-{EEC427FF-206F-4113-9645-0B6E6A8A5537}" dt="2023-11-13T08:44:31.027" v="1940" actId="20577"/>
        <pc:sldMkLst>
          <pc:docMk/>
          <pc:sldMk cId="101882488" sldId="265"/>
        </pc:sldMkLst>
        <pc:spChg chg="mod">
          <ac:chgData name="Pearson, Sophie" userId="S::sophie.pearson@st-marys.newcastle.sch.uk::8d510f2b-e36d-466b-b775-76ede0baa1c5" providerId="AD" clId="Web-{EEC427FF-206F-4113-9645-0B6E6A8A5537}" dt="2023-11-13T07:30:40.363" v="125" actId="20577"/>
          <ac:spMkLst>
            <pc:docMk/>
            <pc:sldMk cId="101882488" sldId="265"/>
            <ac:spMk id="2" creationId="{700710B7-F8F7-A085-C18A-DDCFE9F603A7}"/>
          </ac:spMkLst>
        </pc:spChg>
        <pc:spChg chg="mod">
          <ac:chgData name="Pearson, Sophie" userId="S::sophie.pearson@st-marys.newcastle.sch.uk::8d510f2b-e36d-466b-b775-76ede0baa1c5" providerId="AD" clId="Web-{EEC427FF-206F-4113-9645-0B6E6A8A5537}" dt="2023-11-13T08:44:31.027" v="1940" actId="20577"/>
          <ac:spMkLst>
            <pc:docMk/>
            <pc:sldMk cId="101882488" sldId="265"/>
            <ac:spMk id="3" creationId="{6C89D389-DF66-878E-D2CD-462DF00D9C90}"/>
          </ac:spMkLst>
        </pc:spChg>
        <pc:spChg chg="add mod">
          <ac:chgData name="Pearson, Sophie" userId="S::sophie.pearson@st-marys.newcastle.sch.uk::8d510f2b-e36d-466b-b775-76ede0baa1c5" providerId="AD" clId="Web-{EEC427FF-206F-4113-9645-0B6E6A8A5537}" dt="2023-11-13T08:43:42.572" v="1898"/>
          <ac:spMkLst>
            <pc:docMk/>
            <pc:sldMk cId="101882488" sldId="265"/>
            <ac:spMk id="4" creationId="{31F46F8E-942B-33C6-85E3-9DEC3BE1ECA1}"/>
          </ac:spMkLst>
        </pc:spChg>
        <pc:spChg chg="add mod">
          <ac:chgData name="Pearson, Sophie" userId="S::sophie.pearson@st-marys.newcastle.sch.uk::8d510f2b-e36d-466b-b775-76ede0baa1c5" providerId="AD" clId="Web-{EEC427FF-206F-4113-9645-0B6E6A8A5537}" dt="2023-11-13T08:44:27.167" v="1938" actId="20577"/>
          <ac:spMkLst>
            <pc:docMk/>
            <pc:sldMk cId="101882488" sldId="265"/>
            <ac:spMk id="5" creationId="{03431DA1-8711-1CF8-EA6C-7D4F3E95C46B}"/>
          </ac:spMkLst>
        </pc:spChg>
      </pc:sldChg>
      <pc:sldChg chg="modSp new">
        <pc:chgData name="Pearson, Sophie" userId="S::sophie.pearson@st-marys.newcastle.sch.uk::8d510f2b-e36d-466b-b775-76ede0baa1c5" providerId="AD" clId="Web-{EEC427FF-206F-4113-9645-0B6E6A8A5537}" dt="2023-11-13T08:52:37.571" v="2101" actId="14100"/>
        <pc:sldMkLst>
          <pc:docMk/>
          <pc:sldMk cId="3061906607" sldId="266"/>
        </pc:sldMkLst>
        <pc:spChg chg="mod">
          <ac:chgData name="Pearson, Sophie" userId="S::sophie.pearson@st-marys.newcastle.sch.uk::8d510f2b-e36d-466b-b775-76ede0baa1c5" providerId="AD" clId="Web-{EEC427FF-206F-4113-9645-0B6E6A8A5537}" dt="2023-11-13T07:30:57.067" v="129" actId="20577"/>
          <ac:spMkLst>
            <pc:docMk/>
            <pc:sldMk cId="3061906607" sldId="266"/>
            <ac:spMk id="2" creationId="{0FC81D37-3380-1CEC-6E10-7B357C1EF7A7}"/>
          </ac:spMkLst>
        </pc:spChg>
        <pc:spChg chg="mod">
          <ac:chgData name="Pearson, Sophie" userId="S::sophie.pearson@st-marys.newcastle.sch.uk::8d510f2b-e36d-466b-b775-76ede0baa1c5" providerId="AD" clId="Web-{EEC427FF-206F-4113-9645-0B6E6A8A5537}" dt="2023-11-13T08:52:37.571" v="2101" actId="14100"/>
          <ac:spMkLst>
            <pc:docMk/>
            <pc:sldMk cId="3061906607" sldId="266"/>
            <ac:spMk id="3" creationId="{5DE97CE5-2B88-5F69-94C5-7C07B9DF740D}"/>
          </ac:spMkLst>
        </pc:spChg>
      </pc:sldChg>
      <pc:sldChg chg="modSp new">
        <pc:chgData name="Pearson, Sophie" userId="S::sophie.pearson@st-marys.newcastle.sch.uk::8d510f2b-e36d-466b-b775-76ede0baa1c5" providerId="AD" clId="Web-{EEC427FF-206F-4113-9645-0B6E6A8A5537}" dt="2023-11-13T08:55:59.748" v="2349" actId="20577"/>
        <pc:sldMkLst>
          <pc:docMk/>
          <pc:sldMk cId="2495868914" sldId="267"/>
        </pc:sldMkLst>
        <pc:spChg chg="mod">
          <ac:chgData name="Pearson, Sophie" userId="S::sophie.pearson@st-marys.newcastle.sch.uk::8d510f2b-e36d-466b-b775-76ede0baa1c5" providerId="AD" clId="Web-{EEC427FF-206F-4113-9645-0B6E6A8A5537}" dt="2023-11-13T07:31:12.709" v="134" actId="20577"/>
          <ac:spMkLst>
            <pc:docMk/>
            <pc:sldMk cId="2495868914" sldId="267"/>
            <ac:spMk id="2" creationId="{EF7DC6B8-5537-1A04-82FE-5C2C5FD15831}"/>
          </ac:spMkLst>
        </pc:spChg>
        <pc:spChg chg="mod">
          <ac:chgData name="Pearson, Sophie" userId="S::sophie.pearson@st-marys.newcastle.sch.uk::8d510f2b-e36d-466b-b775-76ede0baa1c5" providerId="AD" clId="Web-{EEC427FF-206F-4113-9645-0B6E6A8A5537}" dt="2023-11-13T08:55:59.748" v="2349" actId="20577"/>
          <ac:spMkLst>
            <pc:docMk/>
            <pc:sldMk cId="2495868914" sldId="267"/>
            <ac:spMk id="3" creationId="{DC39C561-FF68-974A-2654-16C37AE2FA16}"/>
          </ac:spMkLst>
        </pc:spChg>
      </pc:sldChg>
      <pc:sldChg chg="modSp add">
        <pc:chgData name="Pearson, Sophie" userId="S::sophie.pearson@st-marys.newcastle.sch.uk::8d510f2b-e36d-466b-b775-76ede0baa1c5" providerId="AD" clId="Web-{EEC427FF-206F-4113-9645-0B6E6A8A5537}" dt="2023-11-13T07:39:20.776" v="537"/>
        <pc:sldMkLst>
          <pc:docMk/>
          <pc:sldMk cId="2668567083" sldId="268"/>
        </pc:sldMkLst>
        <pc:graphicFrameChg chg="mod modGraphic">
          <ac:chgData name="Pearson, Sophie" userId="S::sophie.pearson@st-marys.newcastle.sch.uk::8d510f2b-e36d-466b-b775-76ede0baa1c5" providerId="AD" clId="Web-{EEC427FF-206F-4113-9645-0B6E6A8A5537}" dt="2023-11-13T07:39:20.776" v="537"/>
          <ac:graphicFrameMkLst>
            <pc:docMk/>
            <pc:sldMk cId="2668567083" sldId="268"/>
            <ac:graphicFrameMk id="5" creationId="{25F2A4D9-B0EF-460E-4C3C-D1F1EFEA7CD1}"/>
          </ac:graphicFrameMkLst>
        </pc:graphicFrameChg>
      </pc:sldChg>
      <pc:sldChg chg="addSp delSp modSp add">
        <pc:chgData name="Pearson, Sophie" userId="S::sophie.pearson@st-marys.newcastle.sch.uk::8d510f2b-e36d-466b-b775-76ede0baa1c5" providerId="AD" clId="Web-{EEC427FF-206F-4113-9645-0B6E6A8A5537}" dt="2023-11-13T07:47:24.735" v="817"/>
        <pc:sldMkLst>
          <pc:docMk/>
          <pc:sldMk cId="640395863" sldId="269"/>
        </pc:sldMkLst>
        <pc:spChg chg="add mod">
          <ac:chgData name="Pearson, Sophie" userId="S::sophie.pearson@st-marys.newcastle.sch.uk::8d510f2b-e36d-466b-b775-76ede0baa1c5" providerId="AD" clId="Web-{EEC427FF-206F-4113-9645-0B6E6A8A5537}" dt="2023-11-13T07:43:40.881" v="569"/>
          <ac:spMkLst>
            <pc:docMk/>
            <pc:sldMk cId="640395863" sldId="269"/>
            <ac:spMk id="7" creationId="{D08E3F69-76EA-9D5B-E5E1-51F446E7C319}"/>
          </ac:spMkLst>
        </pc:spChg>
        <pc:spChg chg="add">
          <ac:chgData name="Pearson, Sophie" userId="S::sophie.pearson@st-marys.newcastle.sch.uk::8d510f2b-e36d-466b-b775-76ede0baa1c5" providerId="AD" clId="Web-{EEC427FF-206F-4113-9645-0B6E6A8A5537}" dt="2023-11-13T07:43:50.272" v="572"/>
          <ac:spMkLst>
            <pc:docMk/>
            <pc:sldMk cId="640395863" sldId="269"/>
            <ac:spMk id="8" creationId="{FE2D0324-7950-9A0F-B15F-363C5126E578}"/>
          </ac:spMkLst>
        </pc:spChg>
        <pc:spChg chg="add del mod">
          <ac:chgData name="Pearson, Sophie" userId="S::sophie.pearson@st-marys.newcastle.sch.uk::8d510f2b-e36d-466b-b775-76ede0baa1c5" providerId="AD" clId="Web-{EEC427FF-206F-4113-9645-0B6E6A8A5537}" dt="2023-11-13T07:47:24.735" v="817"/>
          <ac:spMkLst>
            <pc:docMk/>
            <pc:sldMk cId="640395863" sldId="269"/>
            <ac:spMk id="9" creationId="{1FA92929-ED7F-9C30-9F12-75D652B2E97B}"/>
          </ac:spMkLst>
        </pc:spChg>
        <pc:picChg chg="del">
          <ac:chgData name="Pearson, Sophie" userId="S::sophie.pearson@st-marys.newcastle.sch.uk::8d510f2b-e36d-466b-b775-76ede0baa1c5" providerId="AD" clId="Web-{EEC427FF-206F-4113-9645-0B6E6A8A5537}" dt="2023-11-13T07:43:40.881" v="569"/>
          <ac:picMkLst>
            <pc:docMk/>
            <pc:sldMk cId="640395863" sldId="269"/>
            <ac:picMk id="4" creationId="{F5C1807B-6542-00D6-8F66-EACC4F749127}"/>
          </ac:picMkLst>
        </pc:picChg>
        <pc:picChg chg="del">
          <ac:chgData name="Pearson, Sophie" userId="S::sophie.pearson@st-marys.newcastle.sch.uk::8d510f2b-e36d-466b-b775-76ede0baa1c5" providerId="AD" clId="Web-{EEC427FF-206F-4113-9645-0B6E6A8A5537}" dt="2023-11-13T07:43:40.819" v="568"/>
          <ac:picMkLst>
            <pc:docMk/>
            <pc:sldMk cId="640395863" sldId="269"/>
            <ac:picMk id="5" creationId="{6964FA6A-4EBA-00E2-B09E-23E0E57C940D}"/>
          </ac:picMkLst>
        </pc:picChg>
        <pc:picChg chg="mod">
          <ac:chgData name="Pearson, Sophie" userId="S::sophie.pearson@st-marys.newcastle.sch.uk::8d510f2b-e36d-466b-b775-76ede0baa1c5" providerId="AD" clId="Web-{EEC427FF-206F-4113-9645-0B6E6A8A5537}" dt="2023-11-13T07:43:45.553" v="571" actId="14100"/>
          <ac:picMkLst>
            <pc:docMk/>
            <pc:sldMk cId="640395863" sldId="269"/>
            <ac:picMk id="6" creationId="{65B8C4A5-28BD-C7A0-B5ED-32FA42D341FD}"/>
          </ac:picMkLst>
        </pc:picChg>
      </pc:sldChg>
      <pc:sldChg chg="addSp delSp modSp add">
        <pc:chgData name="Pearson, Sophie" userId="S::sophie.pearson@st-marys.newcastle.sch.uk::8d510f2b-e36d-466b-b775-76ede0baa1c5" providerId="AD" clId="Web-{EEC427FF-206F-4113-9645-0B6E6A8A5537}" dt="2023-11-13T07:54:29.706" v="1041"/>
        <pc:sldMkLst>
          <pc:docMk/>
          <pc:sldMk cId="428839148" sldId="270"/>
        </pc:sldMkLst>
        <pc:spChg chg="mod">
          <ac:chgData name="Pearson, Sophie" userId="S::sophie.pearson@st-marys.newcastle.sch.uk::8d510f2b-e36d-466b-b775-76ede0baa1c5" providerId="AD" clId="Web-{EEC427FF-206F-4113-9645-0B6E6A8A5537}" dt="2023-11-13T07:48:57.504" v="888" actId="20577"/>
          <ac:spMkLst>
            <pc:docMk/>
            <pc:sldMk cId="428839148" sldId="270"/>
            <ac:spMk id="3" creationId="{FDB00A52-5527-F901-E102-E9124288773C}"/>
          </ac:spMkLst>
        </pc:spChg>
        <pc:spChg chg="add del mod">
          <ac:chgData name="Pearson, Sophie" userId="S::sophie.pearson@st-marys.newcastle.sch.uk::8d510f2b-e36d-466b-b775-76ede0baa1c5" providerId="AD" clId="Web-{EEC427FF-206F-4113-9645-0B6E6A8A5537}" dt="2023-11-13T07:54:29.706" v="1041"/>
          <ac:spMkLst>
            <pc:docMk/>
            <pc:sldMk cId="428839148" sldId="270"/>
            <ac:spMk id="4" creationId="{7167D48B-166A-D873-27FC-4380FB76E4F9}"/>
          </ac:spMkLst>
        </pc:spChg>
      </pc:sldChg>
      <pc:sldChg chg="modSp new">
        <pc:chgData name="Pearson, Sophie" userId="S::sophie.pearson@st-marys.newcastle.sch.uk::8d510f2b-e36d-466b-b775-76ede0baa1c5" providerId="AD" clId="Web-{EEC427FF-206F-4113-9645-0B6E6A8A5537}" dt="2023-11-13T07:48:08.065" v="877" actId="20577"/>
        <pc:sldMkLst>
          <pc:docMk/>
          <pc:sldMk cId="1139319961" sldId="271"/>
        </pc:sldMkLst>
        <pc:spChg chg="mod">
          <ac:chgData name="Pearson, Sophie" userId="S::sophie.pearson@st-marys.newcastle.sch.uk::8d510f2b-e36d-466b-b775-76ede0baa1c5" providerId="AD" clId="Web-{EEC427FF-206F-4113-9645-0B6E6A8A5537}" dt="2023-11-13T07:48:08.065" v="877" actId="20577"/>
          <ac:spMkLst>
            <pc:docMk/>
            <pc:sldMk cId="1139319961" sldId="271"/>
            <ac:spMk id="2" creationId="{3C4D3C32-C478-72D2-270E-F00C340178B6}"/>
          </ac:spMkLst>
        </pc:spChg>
      </pc:sldChg>
      <pc:sldChg chg="addSp delSp modSp add">
        <pc:chgData name="Pearson, Sophie" userId="S::sophie.pearson@st-marys.newcastle.sch.uk::8d510f2b-e36d-466b-b775-76ede0baa1c5" providerId="AD" clId="Web-{EEC427FF-206F-4113-9645-0B6E6A8A5537}" dt="2023-11-13T07:58:15.263" v="1121"/>
        <pc:sldMkLst>
          <pc:docMk/>
          <pc:sldMk cId="777301631" sldId="272"/>
        </pc:sldMkLst>
        <pc:spChg chg="del">
          <ac:chgData name="Pearson, Sophie" userId="S::sophie.pearson@st-marys.newcastle.sch.uk::8d510f2b-e36d-466b-b775-76ede0baa1c5" providerId="AD" clId="Web-{EEC427FF-206F-4113-9645-0B6E6A8A5537}" dt="2023-11-13T07:54:55.864" v="1045"/>
          <ac:spMkLst>
            <pc:docMk/>
            <pc:sldMk cId="777301631" sldId="272"/>
            <ac:spMk id="3" creationId="{2E83A12C-E072-3260-2D17-CDFCE555F298}"/>
          </ac:spMkLst>
        </pc:spChg>
        <pc:spChg chg="mod">
          <ac:chgData name="Pearson, Sophie" userId="S::sophie.pearson@st-marys.newcastle.sch.uk::8d510f2b-e36d-466b-b775-76ede0baa1c5" providerId="AD" clId="Web-{EEC427FF-206F-4113-9645-0B6E6A8A5537}" dt="2023-11-13T07:56:22.227" v="1080" actId="14100"/>
          <ac:spMkLst>
            <pc:docMk/>
            <pc:sldMk cId="777301631" sldId="272"/>
            <ac:spMk id="6" creationId="{EA51D045-87A6-A4A2-89D8-437FE7CE573D}"/>
          </ac:spMkLst>
        </pc:spChg>
        <pc:spChg chg="add del mod">
          <ac:chgData name="Pearson, Sophie" userId="S::sophie.pearson@st-marys.newcastle.sch.uk::8d510f2b-e36d-466b-b775-76ede0baa1c5" providerId="AD" clId="Web-{EEC427FF-206F-4113-9645-0B6E6A8A5537}" dt="2023-11-13T07:54:58.348" v="1046"/>
          <ac:spMkLst>
            <pc:docMk/>
            <pc:sldMk cId="777301631" sldId="272"/>
            <ac:spMk id="7" creationId="{8969B17D-3734-27A2-9452-F52ACBD821E3}"/>
          </ac:spMkLst>
        </pc:spChg>
        <pc:spChg chg="add del mod">
          <ac:chgData name="Pearson, Sophie" userId="S::sophie.pearson@st-marys.newcastle.sch.uk::8d510f2b-e36d-466b-b775-76ede0baa1c5" providerId="AD" clId="Web-{EEC427FF-206F-4113-9645-0B6E6A8A5537}" dt="2023-11-13T07:58:15.263" v="1121"/>
          <ac:spMkLst>
            <pc:docMk/>
            <pc:sldMk cId="777301631" sldId="272"/>
            <ac:spMk id="8" creationId="{3FA83898-EEF4-363C-5AA0-05A4DB010C37}"/>
          </ac:spMkLst>
        </pc:spChg>
      </pc:sldChg>
      <pc:sldChg chg="addSp delSp modSp add">
        <pc:chgData name="Pearson, Sophie" userId="S::sophie.pearson@st-marys.newcastle.sch.uk::8d510f2b-e36d-466b-b775-76ede0baa1c5" providerId="AD" clId="Web-{EEC427FF-206F-4113-9645-0B6E6A8A5537}" dt="2023-11-13T08:01:57.413" v="1314"/>
        <pc:sldMkLst>
          <pc:docMk/>
          <pc:sldMk cId="3073428455" sldId="273"/>
        </pc:sldMkLst>
        <pc:spChg chg="mod">
          <ac:chgData name="Pearson, Sophie" userId="S::sophie.pearson@st-marys.newcastle.sch.uk::8d510f2b-e36d-466b-b775-76ede0baa1c5" providerId="AD" clId="Web-{EEC427FF-206F-4113-9645-0B6E6A8A5537}" dt="2023-11-13T07:59:38.376" v="1188"/>
          <ac:spMkLst>
            <pc:docMk/>
            <pc:sldMk cId="3073428455" sldId="273"/>
            <ac:spMk id="3" creationId="{F4840D36-7A4C-B97D-9A8D-D68C5F569176}"/>
          </ac:spMkLst>
        </pc:spChg>
        <pc:spChg chg="add mod">
          <ac:chgData name="Pearson, Sophie" userId="S::sophie.pearson@st-marys.newcastle.sch.uk::8d510f2b-e36d-466b-b775-76ede0baa1c5" providerId="AD" clId="Web-{EEC427FF-206F-4113-9645-0B6E6A8A5537}" dt="2023-11-13T07:59:21.844" v="1159" actId="20577"/>
          <ac:spMkLst>
            <pc:docMk/>
            <pc:sldMk cId="3073428455" sldId="273"/>
            <ac:spMk id="5" creationId="{B41DD154-21CF-D921-06BA-08F2344BDF45}"/>
          </ac:spMkLst>
        </pc:spChg>
        <pc:spChg chg="add mod">
          <ac:chgData name="Pearson, Sophie" userId="S::sophie.pearson@st-marys.newcastle.sch.uk::8d510f2b-e36d-466b-b775-76ede0baa1c5" providerId="AD" clId="Web-{EEC427FF-206F-4113-9645-0B6E6A8A5537}" dt="2023-11-13T07:59:33.266" v="1185" actId="20577"/>
          <ac:spMkLst>
            <pc:docMk/>
            <pc:sldMk cId="3073428455" sldId="273"/>
            <ac:spMk id="7" creationId="{C8AE5DB7-2BE8-098A-CAF6-3D662349FFC0}"/>
          </ac:spMkLst>
        </pc:spChg>
        <pc:spChg chg="add mod">
          <ac:chgData name="Pearson, Sophie" userId="S::sophie.pearson@st-marys.newcastle.sch.uk::8d510f2b-e36d-466b-b775-76ede0baa1c5" providerId="AD" clId="Web-{EEC427FF-206F-4113-9645-0B6E6A8A5537}" dt="2023-11-13T07:59:53.517" v="1231" actId="20577"/>
          <ac:spMkLst>
            <pc:docMk/>
            <pc:sldMk cId="3073428455" sldId="273"/>
            <ac:spMk id="9" creationId="{EBE0944F-104D-1774-C085-75A93BE545BC}"/>
          </ac:spMkLst>
        </pc:spChg>
        <pc:spChg chg="add del">
          <ac:chgData name="Pearson, Sophie" userId="S::sophie.pearson@st-marys.newcastle.sch.uk::8d510f2b-e36d-466b-b775-76ede0baa1c5" providerId="AD" clId="Web-{EEC427FF-206F-4113-9645-0B6E6A8A5537}" dt="2023-11-13T07:59:56.283" v="1233"/>
          <ac:spMkLst>
            <pc:docMk/>
            <pc:sldMk cId="3073428455" sldId="273"/>
            <ac:spMk id="11" creationId="{0BDAF1DD-BC15-7D8F-E236-BB7C5374FF68}"/>
          </ac:spMkLst>
        </pc:spChg>
        <pc:spChg chg="add del">
          <ac:chgData name="Pearson, Sophie" userId="S::sophie.pearson@st-marys.newcastle.sch.uk::8d510f2b-e36d-466b-b775-76ede0baa1c5" providerId="AD" clId="Web-{EEC427FF-206F-4113-9645-0B6E6A8A5537}" dt="2023-11-13T08:00:00.627" v="1235"/>
          <ac:spMkLst>
            <pc:docMk/>
            <pc:sldMk cId="3073428455" sldId="273"/>
            <ac:spMk id="13" creationId="{F8F7448B-E2AE-B300-D789-27AF24FA732C}"/>
          </ac:spMkLst>
        </pc:spChg>
        <pc:spChg chg="add mod">
          <ac:chgData name="Pearson, Sophie" userId="S::sophie.pearson@st-marys.newcastle.sch.uk::8d510f2b-e36d-466b-b775-76ede0baa1c5" providerId="AD" clId="Web-{EEC427FF-206F-4113-9645-0B6E6A8A5537}" dt="2023-11-13T08:00:11.940" v="1256" actId="20577"/>
          <ac:spMkLst>
            <pc:docMk/>
            <pc:sldMk cId="3073428455" sldId="273"/>
            <ac:spMk id="14" creationId="{2FAD9AE1-2425-4B78-0C5B-BCAAB4E83DDA}"/>
          </ac:spMkLst>
        </pc:spChg>
        <pc:spChg chg="add mod">
          <ac:chgData name="Pearson, Sophie" userId="S::sophie.pearson@st-marys.newcastle.sch.uk::8d510f2b-e36d-466b-b775-76ede0baa1c5" providerId="AD" clId="Web-{EEC427FF-206F-4113-9645-0B6E6A8A5537}" dt="2023-11-13T08:00:20.971" v="1280" actId="20577"/>
          <ac:spMkLst>
            <pc:docMk/>
            <pc:sldMk cId="3073428455" sldId="273"/>
            <ac:spMk id="15" creationId="{3AC019AF-7D6D-6828-A981-F891A11ADD84}"/>
          </ac:spMkLst>
        </pc:spChg>
        <pc:spChg chg="add del mod">
          <ac:chgData name="Pearson, Sophie" userId="S::sophie.pearson@st-marys.newcastle.sch.uk::8d510f2b-e36d-466b-b775-76ede0baa1c5" providerId="AD" clId="Web-{EEC427FF-206F-4113-9645-0B6E6A8A5537}" dt="2023-11-13T08:01:57.413" v="1314"/>
          <ac:spMkLst>
            <pc:docMk/>
            <pc:sldMk cId="3073428455" sldId="273"/>
            <ac:spMk id="16" creationId="{5D044BE4-8C52-D806-B381-6574DA28D776}"/>
          </ac:spMkLst>
        </pc:spChg>
      </pc:sldChg>
      <pc:sldChg chg="add del">
        <pc:chgData name="Pearson, Sophie" userId="S::sophie.pearson@st-marys.newcastle.sch.uk::8d510f2b-e36d-466b-b775-76ede0baa1c5" providerId="AD" clId="Web-{EEC427FF-206F-4113-9645-0B6E6A8A5537}" dt="2023-11-13T07:58:25.076" v="1123"/>
        <pc:sldMkLst>
          <pc:docMk/>
          <pc:sldMk cId="3192823450" sldId="273"/>
        </pc:sldMkLst>
      </pc:sldChg>
      <pc:sldChg chg="addSp delSp modSp add">
        <pc:chgData name="Pearson, Sophie" userId="S::sophie.pearson@st-marys.newcastle.sch.uk::8d510f2b-e36d-466b-b775-76ede0baa1c5" providerId="AD" clId="Web-{EEC427FF-206F-4113-9645-0B6E6A8A5537}" dt="2023-11-13T08:25:12.744" v="1791"/>
        <pc:sldMkLst>
          <pc:docMk/>
          <pc:sldMk cId="2858225155" sldId="274"/>
        </pc:sldMkLst>
        <pc:spChg chg="mod">
          <ac:chgData name="Pearson, Sophie" userId="S::sophie.pearson@st-marys.newcastle.sch.uk::8d510f2b-e36d-466b-b775-76ede0baa1c5" providerId="AD" clId="Web-{EEC427FF-206F-4113-9645-0B6E6A8A5537}" dt="2023-11-13T08:06:55.942" v="1703" actId="20577"/>
          <ac:spMkLst>
            <pc:docMk/>
            <pc:sldMk cId="2858225155" sldId="274"/>
            <ac:spMk id="3" creationId="{00FBC11B-2947-DC48-E9FF-E9C8B5445B8D}"/>
          </ac:spMkLst>
        </pc:spChg>
        <pc:spChg chg="add del mod">
          <ac:chgData name="Pearson, Sophie" userId="S::sophie.pearson@st-marys.newcastle.sch.uk::8d510f2b-e36d-466b-b775-76ede0baa1c5" providerId="AD" clId="Web-{EEC427FF-206F-4113-9645-0B6E6A8A5537}" dt="2023-11-13T08:25:12.744" v="1791"/>
          <ac:spMkLst>
            <pc:docMk/>
            <pc:sldMk cId="2858225155" sldId="274"/>
            <ac:spMk id="4" creationId="{2B5A312A-5841-FB66-51B2-057B93E27BF8}"/>
          </ac:spMkLst>
        </pc:spChg>
        <pc:spChg chg="add del mod">
          <ac:chgData name="Pearson, Sophie" userId="S::sophie.pearson@st-marys.newcastle.sch.uk::8d510f2b-e36d-466b-b775-76ede0baa1c5" providerId="AD" clId="Web-{EEC427FF-206F-4113-9645-0B6E6A8A5537}" dt="2023-11-13T08:25:10.010" v="1789"/>
          <ac:spMkLst>
            <pc:docMk/>
            <pc:sldMk cId="2858225155" sldId="274"/>
            <ac:spMk id="5" creationId="{EFC2E10B-F7B4-A7D5-8645-F698AF6CF352}"/>
          </ac:spMkLst>
        </pc:spChg>
      </pc:sldChg>
      <pc:sldChg chg="addSp delSp modSp add">
        <pc:chgData name="Pearson, Sophie" userId="S::sophie.pearson@st-marys.newcastle.sch.uk::8d510f2b-e36d-466b-b775-76ede0baa1c5" providerId="AD" clId="Web-{EEC427FF-206F-4113-9645-0B6E6A8A5537}" dt="2023-11-13T08:26:09.620" v="1807" actId="1076"/>
        <pc:sldMkLst>
          <pc:docMk/>
          <pc:sldMk cId="229267463" sldId="275"/>
        </pc:sldMkLst>
        <pc:spChg chg="mod">
          <ac:chgData name="Pearson, Sophie" userId="S::sophie.pearson@st-marys.newcastle.sch.uk::8d510f2b-e36d-466b-b775-76ede0baa1c5" providerId="AD" clId="Web-{EEC427FF-206F-4113-9645-0B6E6A8A5537}" dt="2023-11-13T08:26:00.933" v="1801" actId="1076"/>
          <ac:spMkLst>
            <pc:docMk/>
            <pc:sldMk cId="229267463" sldId="275"/>
            <ac:spMk id="2" creationId="{7DDA27EA-6E6E-A935-89ED-3DC902D0D905}"/>
          </ac:spMkLst>
        </pc:spChg>
        <pc:spChg chg="del">
          <ac:chgData name="Pearson, Sophie" userId="S::sophie.pearson@st-marys.newcastle.sch.uk::8d510f2b-e36d-466b-b775-76ede0baa1c5" providerId="AD" clId="Web-{EEC427FF-206F-4113-9645-0B6E6A8A5537}" dt="2023-11-13T08:25:35.416" v="1794"/>
          <ac:spMkLst>
            <pc:docMk/>
            <pc:sldMk cId="229267463" sldId="275"/>
            <ac:spMk id="3" creationId="{EF800241-30DE-AA3A-B511-293464C23B37}"/>
          </ac:spMkLst>
        </pc:spChg>
        <pc:spChg chg="del">
          <ac:chgData name="Pearson, Sophie" userId="S::sophie.pearson@st-marys.newcastle.sch.uk::8d510f2b-e36d-466b-b775-76ede0baa1c5" providerId="AD" clId="Web-{EEC427FF-206F-4113-9645-0B6E6A8A5537}" dt="2023-11-13T08:25:35.401" v="1793"/>
          <ac:spMkLst>
            <pc:docMk/>
            <pc:sldMk cId="229267463" sldId="275"/>
            <ac:spMk id="4" creationId="{5031DF30-F200-F020-20DC-4580FF45DDAD}"/>
          </ac:spMkLst>
        </pc:spChg>
        <pc:spChg chg="add del mod">
          <ac:chgData name="Pearson, Sophie" userId="S::sophie.pearson@st-marys.newcastle.sch.uk::8d510f2b-e36d-466b-b775-76ede0baa1c5" providerId="AD" clId="Web-{EEC427FF-206F-4113-9645-0B6E6A8A5537}" dt="2023-11-13T08:25:36.510" v="1795"/>
          <ac:spMkLst>
            <pc:docMk/>
            <pc:sldMk cId="229267463" sldId="275"/>
            <ac:spMk id="6" creationId="{9B569FA1-BD21-B58F-DB86-E74566B8C4EE}"/>
          </ac:spMkLst>
        </pc:spChg>
        <pc:picChg chg="add mod ord modCrop">
          <ac:chgData name="Pearson, Sophie" userId="S::sophie.pearson@st-marys.newcastle.sch.uk::8d510f2b-e36d-466b-b775-76ede0baa1c5" providerId="AD" clId="Web-{EEC427FF-206F-4113-9645-0B6E6A8A5537}" dt="2023-11-13T08:26:09.620" v="1807" actId="1076"/>
          <ac:picMkLst>
            <pc:docMk/>
            <pc:sldMk cId="229267463" sldId="275"/>
            <ac:picMk id="7" creationId="{8F4591E7-B942-1DCB-43CA-BEE5C6A6E4AD}"/>
          </ac:picMkLst>
        </pc:picChg>
      </pc:sldChg>
      <pc:sldChg chg="addSp delSp modSp add">
        <pc:chgData name="Pearson, Sophie" userId="S::sophie.pearson@st-marys.newcastle.sch.uk::8d510f2b-e36d-466b-b775-76ede0baa1c5" providerId="AD" clId="Web-{EEC427FF-206F-4113-9645-0B6E6A8A5537}" dt="2023-11-13T08:52:57.087" v="2109"/>
        <pc:sldMkLst>
          <pc:docMk/>
          <pc:sldMk cId="1833617838" sldId="276"/>
        </pc:sldMkLst>
        <pc:spChg chg="mod">
          <ac:chgData name="Pearson, Sophie" userId="S::sophie.pearson@st-marys.newcastle.sch.uk::8d510f2b-e36d-466b-b775-76ede0baa1c5" providerId="AD" clId="Web-{EEC427FF-206F-4113-9645-0B6E6A8A5537}" dt="2023-11-13T08:46:21.029" v="2020" actId="20577"/>
          <ac:spMkLst>
            <pc:docMk/>
            <pc:sldMk cId="1833617838" sldId="276"/>
            <ac:spMk id="3" creationId="{6C89D389-DF66-878E-D2CD-462DF00D9C90}"/>
          </ac:spMkLst>
        </pc:spChg>
        <pc:spChg chg="mod">
          <ac:chgData name="Pearson, Sophie" userId="S::sophie.pearson@st-marys.newcastle.sch.uk::8d510f2b-e36d-466b-b775-76ede0baa1c5" providerId="AD" clId="Web-{EEC427FF-206F-4113-9645-0B6E6A8A5537}" dt="2023-11-13T08:46:10.123" v="2014" actId="1076"/>
          <ac:spMkLst>
            <pc:docMk/>
            <pc:sldMk cId="1833617838" sldId="276"/>
            <ac:spMk id="4" creationId="{31F46F8E-942B-33C6-85E3-9DEC3BE1ECA1}"/>
          </ac:spMkLst>
        </pc:spChg>
        <pc:spChg chg="mod">
          <ac:chgData name="Pearson, Sophie" userId="S::sophie.pearson@st-marys.newcastle.sch.uk::8d510f2b-e36d-466b-b775-76ede0baa1c5" providerId="AD" clId="Web-{EEC427FF-206F-4113-9645-0B6E6A8A5537}" dt="2023-11-13T08:46:10.139" v="2015" actId="1076"/>
          <ac:spMkLst>
            <pc:docMk/>
            <pc:sldMk cId="1833617838" sldId="276"/>
            <ac:spMk id="5" creationId="{03431DA1-8711-1CF8-EA6C-7D4F3E95C46B}"/>
          </ac:spMkLst>
        </pc:spChg>
        <pc:spChg chg="add del mod">
          <ac:chgData name="Pearson, Sophie" userId="S::sophie.pearson@st-marys.newcastle.sch.uk::8d510f2b-e36d-466b-b775-76ede0baa1c5" providerId="AD" clId="Web-{EEC427FF-206F-4113-9645-0B6E6A8A5537}" dt="2023-11-13T08:52:48.524" v="2105"/>
          <ac:spMkLst>
            <pc:docMk/>
            <pc:sldMk cId="1833617838" sldId="276"/>
            <ac:spMk id="6" creationId="{C54D5715-F057-E5F7-02DF-79A997C90653}"/>
          </ac:spMkLst>
        </pc:spChg>
        <pc:spChg chg="add del mod">
          <ac:chgData name="Pearson, Sophie" userId="S::sophie.pearson@st-marys.newcastle.sch.uk::8d510f2b-e36d-466b-b775-76ede0baa1c5" providerId="AD" clId="Web-{EEC427FF-206F-4113-9645-0B6E6A8A5537}" dt="2023-11-13T08:52:57.087" v="2109"/>
          <ac:spMkLst>
            <pc:docMk/>
            <pc:sldMk cId="1833617838" sldId="276"/>
            <ac:spMk id="7" creationId="{CE135E5B-162C-5827-4F78-5DA0940BE3A3}"/>
          </ac:spMkLst>
        </pc:spChg>
      </pc:sldChg>
      <pc:sldChg chg="addSp delSp modSp add">
        <pc:chgData name="Pearson, Sophie" userId="S::sophie.pearson@st-marys.newcastle.sch.uk::8d510f2b-e36d-466b-b775-76ede0baa1c5" providerId="AD" clId="Web-{EEC427FF-206F-4113-9645-0B6E6A8A5537}" dt="2023-11-13T08:56:09.936" v="2353"/>
        <pc:sldMkLst>
          <pc:docMk/>
          <pc:sldMk cId="747312464" sldId="277"/>
        </pc:sldMkLst>
        <pc:spChg chg="del mod">
          <ac:chgData name="Pearson, Sophie" userId="S::sophie.pearson@st-marys.newcastle.sch.uk::8d510f2b-e36d-466b-b775-76ede0baa1c5" providerId="AD" clId="Web-{EEC427FF-206F-4113-9645-0B6E6A8A5537}" dt="2023-11-13T08:55:24.466" v="2332"/>
          <ac:spMkLst>
            <pc:docMk/>
            <pc:sldMk cId="747312464" sldId="277"/>
            <ac:spMk id="3" creationId="{5DE97CE5-2B88-5F69-94C5-7C07B9DF740D}"/>
          </ac:spMkLst>
        </pc:spChg>
        <pc:spChg chg="add del mod">
          <ac:chgData name="Pearson, Sophie" userId="S::sophie.pearson@st-marys.newcastle.sch.uk::8d510f2b-e36d-466b-b775-76ede0baa1c5" providerId="AD" clId="Web-{EEC427FF-206F-4113-9645-0B6E6A8A5537}" dt="2023-11-13T08:55:27.685" v="2333"/>
          <ac:spMkLst>
            <pc:docMk/>
            <pc:sldMk cId="747312464" sldId="277"/>
            <ac:spMk id="6" creationId="{C0EE73C6-4D0C-F985-8BD2-066E8D8F0786}"/>
          </ac:spMkLst>
        </pc:spChg>
        <pc:spChg chg="add del mod">
          <ac:chgData name="Pearson, Sophie" userId="S::sophie.pearson@st-marys.newcastle.sch.uk::8d510f2b-e36d-466b-b775-76ede0baa1c5" providerId="AD" clId="Web-{EEC427FF-206F-4113-9645-0B6E6A8A5537}" dt="2023-11-13T08:56:09.936" v="2353"/>
          <ac:spMkLst>
            <pc:docMk/>
            <pc:sldMk cId="747312464" sldId="277"/>
            <ac:spMk id="7" creationId="{AC1ABB35-56E2-A6AE-FA96-988BB04114E3}"/>
          </ac:spMkLst>
        </pc:spChg>
        <pc:graphicFrameChg chg="add mod modGraphic">
          <ac:chgData name="Pearson, Sophie" userId="S::sophie.pearson@st-marys.newcastle.sch.uk::8d510f2b-e36d-466b-b775-76ede0baa1c5" providerId="AD" clId="Web-{EEC427FF-206F-4113-9645-0B6E6A8A5537}" dt="2023-11-13T08:55:30.106" v="2342"/>
          <ac:graphicFrameMkLst>
            <pc:docMk/>
            <pc:sldMk cId="747312464" sldId="277"/>
            <ac:graphicFrameMk id="4" creationId="{A494C6FF-36E9-F00A-1E32-3C138E85405D}"/>
          </ac:graphicFrameMkLst>
        </pc:graphicFrameChg>
      </pc:sldChg>
      <pc:sldChg chg="add">
        <pc:chgData name="Pearson, Sophie" userId="S::sophie.pearson@st-marys.newcastle.sch.uk::8d510f2b-e36d-466b-b775-76ede0baa1c5" providerId="AD" clId="Web-{EEC427FF-206F-4113-9645-0B6E6A8A5537}" dt="2023-11-13T08:56:14.670" v="2354"/>
        <pc:sldMkLst>
          <pc:docMk/>
          <pc:sldMk cId="1738906612" sldId="278"/>
        </pc:sldMkLst>
      </pc:sldChg>
      <pc:sldMasterChg chg="modSp del delSldLayout modSldLayout">
        <pc:chgData name="Pearson, Sophie" userId="S::sophie.pearson@st-marys.newcastle.sch.uk::8d510f2b-e36d-466b-b775-76ede0baa1c5" providerId="AD" clId="Web-{EEC427FF-206F-4113-9645-0B6E6A8A5537}" dt="2023-11-13T06:55:21.968" v="1"/>
        <pc:sldMasterMkLst>
          <pc:docMk/>
          <pc:sldMasterMk cId="2460954070" sldId="2147483660"/>
        </pc:sldMasterMkLst>
        <pc:spChg chg="mod">
          <ac:chgData name="Pearson, Sophie" userId="S::sophie.pearson@st-marys.newcastle.sch.uk::8d510f2b-e36d-466b-b775-76ede0baa1c5" providerId="AD" clId="Web-{EEC427FF-206F-4113-9645-0B6E6A8A5537}" dt="2023-11-13T06:55:21.906" v="0"/>
          <ac:spMkLst>
            <pc:docMk/>
            <pc:sldMasterMk cId="2460954070" sldId="2147483660"/>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6" creationId="{00000000-0000-0000-0000-000000000000}"/>
          </ac:spMkLst>
        </pc:sp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385387890" sldId="214748366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3"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949138452" sldId="2147483662"/>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591524520" sldId="2147483663"/>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3"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203092039" sldId="2147483664"/>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733172339" sldId="2147483665"/>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6"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210312558" sldId="2147483666"/>
          </pc:sldLayoutMkLst>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146388984" sldId="2147483667"/>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171841454" sldId="2147483668"/>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718958274" sldId="2147483669"/>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4"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2202905451" sldId="2147483670"/>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479445657" sldId="214748367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3" creationId="{00000000-0000-0000-0000-000000000000}"/>
            </ac:spMkLst>
          </pc:spChg>
        </pc:sldLayoutChg>
      </pc:sldMasterChg>
      <pc:sldMasterChg chg="add addSldLayout modSldLayout">
        <pc:chgData name="Pearson, Sophie" userId="S::sophie.pearson@st-marys.newcastle.sch.uk::8d510f2b-e36d-466b-b775-76ede0baa1c5" providerId="AD" clId="Web-{EEC427FF-206F-4113-9645-0B6E6A8A5537}" dt="2023-11-13T06:55:21.968" v="1"/>
        <pc:sldMasterMkLst>
          <pc:docMk/>
          <pc:sldMasterMk cId="3398254650" sldId="2147483672"/>
        </pc:sldMasterMkLst>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26412379" sldId="2147483673"/>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897334203" sldId="2147483674"/>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354509228" sldId="2147483675"/>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49084176" sldId="2147483676"/>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581098511" sldId="2147483677"/>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04448922" sldId="2147483678"/>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75193130" sldId="2147483679"/>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364380140" sldId="2147483680"/>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1778084" sldId="2147483681"/>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135047663" sldId="2147483682"/>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2561646534"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41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504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164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7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450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908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109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44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19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438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77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98254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avemyexams.com/gcse/biology/aqa/18/revision-notes/3-infection--response/3-1-communicable-diseases/3-1-2-viral-diseas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bc.co.uk/news/health-3433550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avemyexams.com/gcse/biology/aqa/18/revision-notes/2-organisation/2-3-health--disease/2-3-1-chd-a-non-communicable-disea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bc.co.uk/bitesize/guides/zxr7ng8/revision/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Calibri Light"/>
                <a:cs typeface="Calibri Light"/>
              </a:rPr>
              <a:t>Year 10 Combined Biology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10B7-F8F7-A085-C18A-DDCFE9F603A7}"/>
              </a:ext>
            </a:extLst>
          </p:cNvPr>
          <p:cNvSpPr>
            <a:spLocks noGrp="1"/>
          </p:cNvSpPr>
          <p:nvPr>
            <p:ph type="title"/>
          </p:nvPr>
        </p:nvSpPr>
        <p:spPr/>
        <p:txBody>
          <a:bodyPr/>
          <a:lstStyle/>
          <a:p>
            <a:r>
              <a:rPr lang="en-US" sz="3200" dirty="0">
                <a:ea typeface="Calibri Light"/>
                <a:cs typeface="Calibri Light"/>
              </a:rPr>
              <a:t>8. </a:t>
            </a:r>
            <a:r>
              <a:rPr lang="en-US" sz="3200" dirty="0">
                <a:latin typeface="Calibri"/>
                <a:ea typeface="Calibri"/>
                <a:cs typeface="Calibri"/>
              </a:rPr>
              <a:t>Recalling the symptoms and treatments for the 7 diseases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6C89D389-DF66-878E-D2CD-462DF00D9C90}"/>
              </a:ext>
            </a:extLst>
          </p:cNvPr>
          <p:cNvSpPr>
            <a:spLocks noGrp="1"/>
          </p:cNvSpPr>
          <p:nvPr>
            <p:ph idx="1"/>
          </p:nvPr>
        </p:nvSpPr>
        <p:spPr/>
        <p:txBody>
          <a:bodyPr vert="horz" lIns="91440" tIns="45720" rIns="91440" bIns="45720" rtlCol="0" anchor="t">
            <a:normAutofit/>
          </a:bodyPr>
          <a:lstStyle/>
          <a:p>
            <a:r>
              <a:rPr lang="en-US" sz="2000" dirty="0">
                <a:ea typeface="Calibri"/>
                <a:cs typeface="Calibri"/>
              </a:rPr>
              <a:t>Make a flash card for each of the symptoms and treatments for each disease, follow the link: </a:t>
            </a:r>
            <a:r>
              <a:rPr lang="en-US" sz="2000" dirty="0">
                <a:ea typeface="+mn-lt"/>
                <a:cs typeface="+mn-lt"/>
                <a:hlinkClick r:id="rId2"/>
              </a:rPr>
              <a:t>https://www.savemyexams.com/gcse/biology/aqa/18/revision-notes/3-infection--response/3-1-communicable-diseases/3-1-2-viral-diseases/</a:t>
            </a:r>
            <a:endParaRPr lang="en-US" sz="2000" dirty="0">
              <a:ea typeface="Calibri"/>
              <a:cs typeface="Calibri"/>
            </a:endParaRPr>
          </a:p>
          <a:p>
            <a:r>
              <a:rPr lang="en-US" sz="2000" dirty="0">
                <a:ea typeface="Calibri"/>
                <a:cs typeface="Calibri"/>
              </a:rPr>
              <a:t>Make sure you do it for bacterial, viral, fungal and protist diseases!</a:t>
            </a:r>
          </a:p>
          <a:p>
            <a:r>
              <a:rPr lang="en-US" sz="2000" dirty="0">
                <a:ea typeface="Calibri"/>
                <a:cs typeface="Calibri"/>
              </a:rPr>
              <a:t>Here is an example below:</a:t>
            </a:r>
          </a:p>
        </p:txBody>
      </p:sp>
      <p:sp>
        <p:nvSpPr>
          <p:cNvPr id="4" name="Rectangle 3">
            <a:extLst>
              <a:ext uri="{FF2B5EF4-FFF2-40B4-BE49-F238E27FC236}">
                <a16:creationId xmlns:a16="http://schemas.microsoft.com/office/drawing/2014/main" id="{31F46F8E-942B-33C6-85E3-9DEC3BE1ECA1}"/>
              </a:ext>
            </a:extLst>
          </p:cNvPr>
          <p:cNvSpPr/>
          <p:nvPr/>
        </p:nvSpPr>
        <p:spPr>
          <a:xfrm>
            <a:off x="428624" y="4324520"/>
            <a:ext cx="3644209" cy="19799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ea typeface="Calibri"/>
                <a:cs typeface="Calibri"/>
              </a:rPr>
              <a:t>Side 1:</a:t>
            </a:r>
          </a:p>
          <a:p>
            <a:pPr algn="ctr"/>
            <a:endParaRPr lang="en-US" dirty="0">
              <a:ea typeface="Calibri"/>
              <a:cs typeface="Calibri"/>
            </a:endParaRPr>
          </a:p>
          <a:p>
            <a:pPr algn="ctr"/>
            <a:r>
              <a:rPr lang="en-US" dirty="0">
                <a:ea typeface="Calibri"/>
                <a:cs typeface="Calibri"/>
              </a:rPr>
              <a:t>Measles</a:t>
            </a:r>
          </a:p>
        </p:txBody>
      </p:sp>
      <p:sp>
        <p:nvSpPr>
          <p:cNvPr id="5" name="Rectangle 4">
            <a:extLst>
              <a:ext uri="{FF2B5EF4-FFF2-40B4-BE49-F238E27FC236}">
                <a16:creationId xmlns:a16="http://schemas.microsoft.com/office/drawing/2014/main" id="{03431DA1-8711-1CF8-EA6C-7D4F3E95C46B}"/>
              </a:ext>
            </a:extLst>
          </p:cNvPr>
          <p:cNvSpPr/>
          <p:nvPr/>
        </p:nvSpPr>
        <p:spPr>
          <a:xfrm>
            <a:off x="4732807" y="4324519"/>
            <a:ext cx="3644209" cy="1979924"/>
          </a:xfrm>
          <a:prstGeom prst="rect">
            <a:avLst/>
          </a:prstGeom>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dirty="0">
                <a:ea typeface="Calibri"/>
                <a:cs typeface="Calibri"/>
              </a:rPr>
              <a:t>Side 2:</a:t>
            </a:r>
          </a:p>
          <a:p>
            <a:pPr algn="ctr"/>
            <a:r>
              <a:rPr lang="en-US" dirty="0">
                <a:ea typeface="Calibri"/>
                <a:cs typeface="Calibri"/>
              </a:rPr>
              <a:t>Symptoms: fever, red skin rash</a:t>
            </a:r>
          </a:p>
          <a:p>
            <a:pPr algn="ctr"/>
            <a:endParaRPr lang="en-US" dirty="0">
              <a:ea typeface="Calibri"/>
              <a:cs typeface="Calibri"/>
            </a:endParaRPr>
          </a:p>
          <a:p>
            <a:pPr algn="ctr"/>
            <a:r>
              <a:rPr lang="en-US" dirty="0">
                <a:ea typeface="Calibri"/>
                <a:cs typeface="Calibri"/>
              </a:rPr>
              <a:t>Treatments: isolation and fluids</a:t>
            </a:r>
          </a:p>
          <a:p>
            <a:pPr algn="ctr"/>
            <a:endParaRPr lang="en-US" dirty="0">
              <a:ea typeface="Calibri"/>
              <a:cs typeface="Calibri"/>
            </a:endParaRPr>
          </a:p>
          <a:p>
            <a:pPr algn="ctr"/>
            <a:r>
              <a:rPr lang="en-US" dirty="0">
                <a:ea typeface="Calibri"/>
                <a:cs typeface="Calibri"/>
              </a:rPr>
              <a:t>Prevention: vaccines</a:t>
            </a:r>
          </a:p>
        </p:txBody>
      </p:sp>
    </p:spTree>
    <p:extLst>
      <p:ext uri="{BB962C8B-B14F-4D97-AF65-F5344CB8AC3E}">
        <p14:creationId xmlns:p14="http://schemas.microsoft.com/office/powerpoint/2010/main" val="10188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1D37-3380-1CEC-6E10-7B357C1EF7A7}"/>
              </a:ext>
            </a:extLst>
          </p:cNvPr>
          <p:cNvSpPr>
            <a:spLocks noGrp="1"/>
          </p:cNvSpPr>
          <p:nvPr>
            <p:ph type="title"/>
          </p:nvPr>
        </p:nvSpPr>
        <p:spPr/>
        <p:txBody>
          <a:bodyPr/>
          <a:lstStyle/>
          <a:p>
            <a:r>
              <a:rPr lang="en-US" sz="3200" dirty="0">
                <a:ea typeface="Calibri Light"/>
                <a:cs typeface="Calibri Light"/>
              </a:rPr>
              <a:t>9. </a:t>
            </a:r>
            <a:r>
              <a:rPr lang="en-US" sz="3200" dirty="0">
                <a:latin typeface="Calibri"/>
                <a:ea typeface="Calibri"/>
                <a:cs typeface="Calibri"/>
              </a:rPr>
              <a:t>Identifying the pros and cons of vaccines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5DE97CE5-2B88-5F69-94C5-7C07B9DF740D}"/>
              </a:ext>
            </a:extLst>
          </p:cNvPr>
          <p:cNvSpPr>
            <a:spLocks noGrp="1"/>
          </p:cNvSpPr>
          <p:nvPr>
            <p:ph idx="1"/>
          </p:nvPr>
        </p:nvSpPr>
        <p:spPr>
          <a:xfrm>
            <a:off x="217362" y="1825625"/>
            <a:ext cx="8728406" cy="4886969"/>
          </a:xfrm>
        </p:spPr>
        <p:txBody>
          <a:bodyPr vert="horz" lIns="91440" tIns="45720" rIns="91440" bIns="45720" rtlCol="0" anchor="t">
            <a:normAutofit fontScale="92500" lnSpcReduction="20000"/>
          </a:bodyPr>
          <a:lstStyle/>
          <a:p>
            <a:r>
              <a:rPr lang="en-US" sz="2200" dirty="0">
                <a:ea typeface="Calibri"/>
                <a:cs typeface="Calibri"/>
              </a:rPr>
              <a:t>Read the passage and identify the pros and cons of </a:t>
            </a:r>
            <a:r>
              <a:rPr lang="en-US" sz="2200" err="1">
                <a:ea typeface="Calibri"/>
                <a:cs typeface="Calibri"/>
              </a:rPr>
              <a:t>immunisation</a:t>
            </a:r>
            <a:r>
              <a:rPr lang="en-US" sz="2200" dirty="0">
                <a:ea typeface="Calibri"/>
                <a:cs typeface="Calibri"/>
              </a:rPr>
              <a:t> (vaccinating people).</a:t>
            </a:r>
          </a:p>
          <a:p>
            <a:pPr>
              <a:buNone/>
            </a:pPr>
            <a:r>
              <a:rPr lang="en-US" sz="1600" b="1" dirty="0"/>
              <a:t>Advantages and disadvantages of </a:t>
            </a:r>
            <a:r>
              <a:rPr lang="en-US" sz="1600" b="1" err="1"/>
              <a:t>immunisation</a:t>
            </a:r>
            <a:endParaRPr lang="en-US" sz="1600" err="1">
              <a:ea typeface="Calibri"/>
              <a:cs typeface="Calibri"/>
            </a:endParaRPr>
          </a:p>
          <a:p>
            <a:pPr>
              <a:buNone/>
            </a:pPr>
            <a:r>
              <a:rPr lang="en-US" sz="1600">
                <a:solidFill>
                  <a:srgbClr val="141414"/>
                </a:solidFill>
                <a:ea typeface="+mn-lt"/>
                <a:cs typeface="+mn-lt"/>
              </a:rPr>
              <a:t>The advantages of </a:t>
            </a:r>
            <a:r>
              <a:rPr lang="en-US" sz="1600" err="1">
                <a:solidFill>
                  <a:srgbClr val="141414"/>
                </a:solidFill>
                <a:ea typeface="+mn-lt"/>
                <a:cs typeface="+mn-lt"/>
              </a:rPr>
              <a:t>immunisation</a:t>
            </a:r>
            <a:r>
              <a:rPr lang="en-US" sz="1600">
                <a:solidFill>
                  <a:srgbClr val="141414"/>
                </a:solidFill>
                <a:ea typeface="+mn-lt"/>
                <a:cs typeface="+mn-lt"/>
              </a:rPr>
              <a:t> are obvious - they stop individuals becoming ill. If enough people are </a:t>
            </a:r>
            <a:r>
              <a:rPr lang="en-US" sz="1600" err="1">
                <a:solidFill>
                  <a:srgbClr val="141414"/>
                </a:solidFill>
                <a:ea typeface="+mn-lt"/>
                <a:cs typeface="+mn-lt"/>
              </a:rPr>
              <a:t>immunised</a:t>
            </a:r>
            <a:r>
              <a:rPr lang="en-US" sz="1600">
                <a:solidFill>
                  <a:srgbClr val="141414"/>
                </a:solidFill>
                <a:ea typeface="+mn-lt"/>
                <a:cs typeface="+mn-lt"/>
              </a:rPr>
              <a:t>, </a:t>
            </a:r>
            <a:r>
              <a:rPr lang="en-US" sz="1600" err="1">
                <a:solidFill>
                  <a:srgbClr val="141414"/>
                </a:solidFill>
                <a:ea typeface="+mn-lt"/>
                <a:cs typeface="+mn-lt"/>
              </a:rPr>
              <a:t>immunisations</a:t>
            </a:r>
            <a:r>
              <a:rPr lang="en-US" sz="1600">
                <a:solidFill>
                  <a:srgbClr val="141414"/>
                </a:solidFill>
                <a:ea typeface="+mn-lt"/>
                <a:cs typeface="+mn-lt"/>
              </a:rPr>
              <a:t> can also stop </a:t>
            </a:r>
            <a:r>
              <a:rPr lang="en-US" sz="1600" i="1">
                <a:solidFill>
                  <a:srgbClr val="141414"/>
                </a:solidFill>
                <a:ea typeface="+mn-lt"/>
                <a:cs typeface="+mn-lt"/>
              </a:rPr>
              <a:t>pathogens</a:t>
            </a:r>
            <a:r>
              <a:rPr lang="en-US" sz="1600">
                <a:solidFill>
                  <a:srgbClr val="141414"/>
                </a:solidFill>
                <a:ea typeface="+mn-lt"/>
                <a:cs typeface="+mn-lt"/>
              </a:rPr>
              <a:t> infecting whole populations. This is called herd immunity.</a:t>
            </a:r>
            <a:endParaRPr lang="en-US" sz="1600">
              <a:ea typeface="Calibri"/>
              <a:cs typeface="Calibri"/>
            </a:endParaRPr>
          </a:p>
          <a:p>
            <a:pPr>
              <a:buNone/>
            </a:pPr>
            <a:r>
              <a:rPr lang="en-US" sz="1600" dirty="0">
                <a:solidFill>
                  <a:srgbClr val="141414"/>
                </a:solidFill>
                <a:ea typeface="+mn-lt"/>
                <a:cs typeface="+mn-lt"/>
              </a:rPr>
              <a:t>There are also risks to having </a:t>
            </a:r>
            <a:r>
              <a:rPr lang="en-US" sz="1600" err="1">
                <a:solidFill>
                  <a:srgbClr val="141414"/>
                </a:solidFill>
                <a:ea typeface="+mn-lt"/>
                <a:cs typeface="+mn-lt"/>
              </a:rPr>
              <a:t>immunisations</a:t>
            </a:r>
            <a:r>
              <a:rPr lang="en-US" sz="1600" dirty="0">
                <a:solidFill>
                  <a:srgbClr val="141414"/>
                </a:solidFill>
                <a:ea typeface="+mn-lt"/>
                <a:cs typeface="+mn-lt"/>
              </a:rPr>
              <a:t>. For instance, some people suffer from a mild reaction to the </a:t>
            </a:r>
            <a:r>
              <a:rPr lang="en-US" sz="1600" i="1" dirty="0">
                <a:solidFill>
                  <a:srgbClr val="141414"/>
                </a:solidFill>
                <a:ea typeface="+mn-lt"/>
                <a:cs typeface="+mn-lt"/>
              </a:rPr>
              <a:t>vaccine</a:t>
            </a:r>
            <a:r>
              <a:rPr lang="en-US" sz="1600" dirty="0">
                <a:solidFill>
                  <a:srgbClr val="141414"/>
                </a:solidFill>
                <a:ea typeface="+mn-lt"/>
                <a:cs typeface="+mn-lt"/>
              </a:rPr>
              <a:t>.</a:t>
            </a:r>
            <a:endParaRPr lang="en-US" sz="1600" dirty="0">
              <a:ea typeface="Calibri"/>
              <a:cs typeface="Calibri"/>
            </a:endParaRPr>
          </a:p>
          <a:p>
            <a:pPr>
              <a:buNone/>
            </a:pPr>
            <a:r>
              <a:rPr lang="en-US" sz="1600">
                <a:solidFill>
                  <a:srgbClr val="141414"/>
                </a:solidFill>
                <a:ea typeface="+mn-lt"/>
                <a:cs typeface="+mn-lt"/>
              </a:rPr>
              <a:t>In recent years there has been much controversy surrounding the MMR vaccine. Some people used to think the vaccine - which is a combined treatment against measles, mumps and rubella - could cause autism in children. They </a:t>
            </a:r>
            <a:r>
              <a:rPr lang="en-US" sz="1600" b="1" u="sng" dirty="0">
                <a:solidFill>
                  <a:srgbClr val="141414"/>
                </a:solidFill>
                <a:ea typeface="+mn-lt"/>
                <a:cs typeface="+mn-lt"/>
                <a:hlinkClick r:id="rId2"/>
              </a:rPr>
              <a:t>decided not to risk letting their child have the vaccine</a:t>
            </a:r>
            <a:r>
              <a:rPr lang="en-US" sz="1600">
                <a:solidFill>
                  <a:srgbClr val="141414"/>
                </a:solidFill>
                <a:ea typeface="+mn-lt"/>
                <a:cs typeface="+mn-lt"/>
              </a:rPr>
              <a:t> and hoped they would not catch measles, mumps or rubella.</a:t>
            </a:r>
            <a:endParaRPr lang="en-US" sz="1600">
              <a:ea typeface="Calibri"/>
              <a:cs typeface="Calibri"/>
            </a:endParaRPr>
          </a:p>
          <a:p>
            <a:pPr>
              <a:buNone/>
            </a:pPr>
            <a:r>
              <a:rPr lang="en-US" sz="1600">
                <a:solidFill>
                  <a:srgbClr val="141414"/>
                </a:solidFill>
                <a:ea typeface="+mn-lt"/>
                <a:cs typeface="+mn-lt"/>
              </a:rPr>
              <a:t>But this meant that, as fewer and fewer children were </a:t>
            </a:r>
            <a:r>
              <a:rPr lang="en-US" sz="1600" err="1">
                <a:solidFill>
                  <a:srgbClr val="141414"/>
                </a:solidFill>
                <a:ea typeface="+mn-lt"/>
                <a:cs typeface="+mn-lt"/>
              </a:rPr>
              <a:t>immunised</a:t>
            </a:r>
            <a:r>
              <a:rPr lang="en-US" sz="1600">
                <a:solidFill>
                  <a:srgbClr val="141414"/>
                </a:solidFill>
                <a:ea typeface="+mn-lt"/>
                <a:cs typeface="+mn-lt"/>
              </a:rPr>
              <a:t>, the three </a:t>
            </a:r>
            <a:r>
              <a:rPr lang="en-US" sz="1600" i="1">
                <a:solidFill>
                  <a:srgbClr val="141414"/>
                </a:solidFill>
                <a:ea typeface="+mn-lt"/>
                <a:cs typeface="+mn-lt"/>
              </a:rPr>
              <a:t>diseases</a:t>
            </a:r>
            <a:r>
              <a:rPr lang="en-US" sz="1600">
                <a:solidFill>
                  <a:srgbClr val="141414"/>
                </a:solidFill>
                <a:ea typeface="+mn-lt"/>
                <a:cs typeface="+mn-lt"/>
              </a:rPr>
              <a:t> began to spread more easily and the number of cases began to increase. More recent studies by the World Health </a:t>
            </a:r>
            <a:r>
              <a:rPr lang="en-US" sz="1600" err="1">
                <a:solidFill>
                  <a:srgbClr val="141414"/>
                </a:solidFill>
                <a:ea typeface="+mn-lt"/>
                <a:cs typeface="+mn-lt"/>
              </a:rPr>
              <a:t>Organisation</a:t>
            </a:r>
            <a:r>
              <a:rPr lang="en-US" sz="1600">
                <a:solidFill>
                  <a:srgbClr val="141414"/>
                </a:solidFill>
                <a:ea typeface="+mn-lt"/>
                <a:cs typeface="+mn-lt"/>
              </a:rPr>
              <a:t> have shown that there is no link between the MMR vaccine and autism.</a:t>
            </a:r>
            <a:endParaRPr lang="en-US" sz="1600">
              <a:ea typeface="Calibri"/>
              <a:cs typeface="Calibri"/>
            </a:endParaRPr>
          </a:p>
          <a:p>
            <a:pPr>
              <a:buNone/>
            </a:pPr>
            <a:r>
              <a:rPr lang="en-US" sz="1600" err="1">
                <a:solidFill>
                  <a:srgbClr val="141414"/>
                </a:solidFill>
                <a:ea typeface="+mn-lt"/>
                <a:cs typeface="+mn-lt"/>
              </a:rPr>
              <a:t>Immunisations</a:t>
            </a:r>
            <a:r>
              <a:rPr lang="en-US" sz="1600">
                <a:solidFill>
                  <a:srgbClr val="141414"/>
                </a:solidFill>
                <a:ea typeface="+mn-lt"/>
                <a:cs typeface="+mn-lt"/>
              </a:rPr>
              <a:t> can never be completely safe and there is always a risk of some side-effect. So, when making a decision, these are some of the factors that need to be considered:</a:t>
            </a:r>
            <a:endParaRPr lang="en-US" sz="1600">
              <a:ea typeface="Calibri"/>
              <a:cs typeface="Calibri"/>
            </a:endParaRPr>
          </a:p>
          <a:p>
            <a:pPr>
              <a:buFont typeface="Arial"/>
              <a:buChar char="•"/>
            </a:pPr>
            <a:r>
              <a:rPr lang="en-US" sz="1600" dirty="0">
                <a:solidFill>
                  <a:srgbClr val="141414"/>
                </a:solidFill>
                <a:ea typeface="+mn-lt"/>
                <a:cs typeface="+mn-lt"/>
              </a:rPr>
              <a:t>when fewer people are </a:t>
            </a:r>
            <a:r>
              <a:rPr lang="en-US" sz="1600" err="1">
                <a:solidFill>
                  <a:srgbClr val="141414"/>
                </a:solidFill>
                <a:ea typeface="+mn-lt"/>
                <a:cs typeface="+mn-lt"/>
              </a:rPr>
              <a:t>immunised</a:t>
            </a:r>
            <a:r>
              <a:rPr lang="en-US" sz="1600" dirty="0">
                <a:solidFill>
                  <a:srgbClr val="141414"/>
                </a:solidFill>
                <a:ea typeface="+mn-lt"/>
                <a:cs typeface="+mn-lt"/>
              </a:rPr>
              <a:t>, the number of cases of the disease increases</a:t>
            </a:r>
            <a:endParaRPr lang="en-US" sz="1600" dirty="0">
              <a:ea typeface="Calibri"/>
              <a:cs typeface="Calibri"/>
            </a:endParaRPr>
          </a:p>
          <a:p>
            <a:pPr>
              <a:buFont typeface="Arial"/>
              <a:buChar char="•"/>
            </a:pPr>
            <a:r>
              <a:rPr lang="en-US" sz="1600">
                <a:solidFill>
                  <a:srgbClr val="141414"/>
                </a:solidFill>
                <a:ea typeface="+mn-lt"/>
                <a:cs typeface="+mn-lt"/>
              </a:rPr>
              <a:t>the chance of falling seriously ill or dying from the disease may be far greater than the chance of experiencing a serious side-effect</a:t>
            </a:r>
            <a:endParaRPr lang="en-US" sz="1600">
              <a:ea typeface="Calibri"/>
              <a:cs typeface="Calibri"/>
            </a:endParaRPr>
          </a:p>
          <a:p>
            <a:pPr>
              <a:buFont typeface="Arial"/>
              <a:buChar char="•"/>
            </a:pPr>
            <a:r>
              <a:rPr lang="en-US" sz="1600" dirty="0">
                <a:solidFill>
                  <a:srgbClr val="141414"/>
                </a:solidFill>
                <a:ea typeface="+mn-lt"/>
                <a:cs typeface="+mn-lt"/>
              </a:rPr>
              <a:t>using a vaccine may be much cheaper than treating a very ill person</a:t>
            </a:r>
            <a:endParaRPr lang="en-US" sz="1600" dirty="0"/>
          </a:p>
          <a:p>
            <a:pPr marL="0" indent="0">
              <a:buNone/>
            </a:pPr>
            <a:endParaRPr lang="en-US" dirty="0">
              <a:ea typeface="Calibri"/>
              <a:cs typeface="Calibri"/>
            </a:endParaRPr>
          </a:p>
        </p:txBody>
      </p:sp>
    </p:spTree>
    <p:extLst>
      <p:ext uri="{BB962C8B-B14F-4D97-AF65-F5344CB8AC3E}">
        <p14:creationId xmlns:p14="http://schemas.microsoft.com/office/powerpoint/2010/main" val="306190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C6B8-5537-1A04-82FE-5C2C5FD15831}"/>
              </a:ext>
            </a:extLst>
          </p:cNvPr>
          <p:cNvSpPr>
            <a:spLocks noGrp="1"/>
          </p:cNvSpPr>
          <p:nvPr>
            <p:ph type="title"/>
          </p:nvPr>
        </p:nvSpPr>
        <p:spPr/>
        <p:txBody>
          <a:bodyPr vert="horz" lIns="91440" tIns="45720" rIns="91440" bIns="45720" rtlCol="0" anchor="ctr">
            <a:noAutofit/>
          </a:bodyPr>
          <a:lstStyle/>
          <a:p>
            <a:r>
              <a:rPr lang="en-US" sz="3200" dirty="0">
                <a:ea typeface="Calibri Light"/>
                <a:cs typeface="Calibri Light"/>
              </a:rPr>
              <a:t>10. </a:t>
            </a:r>
            <a:r>
              <a:rPr lang="en-US" sz="3200" dirty="0">
                <a:latin typeface="Calibri"/>
                <a:ea typeface="Calibri"/>
                <a:cs typeface="Calibri"/>
              </a:rPr>
              <a:t>Evaluating drug treatments using information given and recommending the best drug option</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DC39C561-FF68-974A-2654-16C37AE2FA16}"/>
              </a:ext>
            </a:extLst>
          </p:cNvPr>
          <p:cNvSpPr>
            <a:spLocks noGrp="1"/>
          </p:cNvSpPr>
          <p:nvPr>
            <p:ph idx="1"/>
          </p:nvPr>
        </p:nvSpPr>
        <p:spPr/>
        <p:txBody>
          <a:bodyPr vert="horz" lIns="91440" tIns="45720" rIns="91440" bIns="45720" rtlCol="0" anchor="t">
            <a:normAutofit/>
          </a:bodyPr>
          <a:lstStyle/>
          <a:p>
            <a:r>
              <a:rPr lang="en-US" dirty="0">
                <a:ea typeface="Calibri"/>
                <a:cs typeface="Calibri"/>
              </a:rPr>
              <a:t>See number 7</a:t>
            </a:r>
            <a:endParaRPr lang="en-US" dirty="0"/>
          </a:p>
        </p:txBody>
      </p:sp>
    </p:spTree>
    <p:extLst>
      <p:ext uri="{BB962C8B-B14F-4D97-AF65-F5344CB8AC3E}">
        <p14:creationId xmlns:p14="http://schemas.microsoft.com/office/powerpoint/2010/main" val="249586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3C32-C478-72D2-270E-F00C340178B6}"/>
              </a:ext>
            </a:extLst>
          </p:cNvPr>
          <p:cNvSpPr>
            <a:spLocks noGrp="1"/>
          </p:cNvSpPr>
          <p:nvPr>
            <p:ph type="title"/>
          </p:nvPr>
        </p:nvSpPr>
        <p:spPr/>
        <p:txBody>
          <a:bodyPr/>
          <a:lstStyle/>
          <a:p>
            <a:r>
              <a:rPr lang="en-US" dirty="0">
                <a:ea typeface="Calibri Light"/>
                <a:cs typeface="Calibri Light"/>
              </a:rPr>
              <a:t>Answers:</a:t>
            </a:r>
            <a:endParaRPr lang="en-US" dirty="0"/>
          </a:p>
        </p:txBody>
      </p:sp>
      <p:sp>
        <p:nvSpPr>
          <p:cNvPr id="3" name="Content Placeholder 2">
            <a:extLst>
              <a:ext uri="{FF2B5EF4-FFF2-40B4-BE49-F238E27FC236}">
                <a16:creationId xmlns:a16="http://schemas.microsoft.com/office/drawing/2014/main" id="{EDC73890-431D-9D2F-D898-F60C121F96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931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4070164948"/>
              </p:ext>
            </p:extLst>
          </p:nvPr>
        </p:nvGraphicFramePr>
        <p:xfrm>
          <a:off x="200025" y="2216217"/>
          <a:ext cx="8743950" cy="368808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for which values are changed or selected by the investigator.</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Light for photosynthesis</a:t>
                      </a:r>
                    </a:p>
                    <a:p>
                      <a:pPr marL="285750" lvl="0" indent="-285750" algn="l">
                        <a:buFont typeface="Calibri"/>
                        <a:buChar char="-"/>
                      </a:pPr>
                      <a:r>
                        <a:rPr lang="en-US" sz="1400" b="0" i="0" dirty="0">
                          <a:solidFill>
                            <a:srgbClr val="000000"/>
                          </a:solidFill>
                          <a:effectLst/>
                          <a:latin typeface="Calibri"/>
                        </a:rPr>
                        <a:t>Volume of acid </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of which the value is measured for each and every change in the independent variable</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Time taken to change </a:t>
                      </a:r>
                      <a:r>
                        <a:rPr lang="en-US" sz="1400" b="0" i="0" dirty="0" err="1">
                          <a:solidFill>
                            <a:srgbClr val="000000"/>
                          </a:solidFill>
                          <a:effectLst/>
                          <a:latin typeface="Calibri"/>
                        </a:rPr>
                        <a:t>colour</a:t>
                      </a:r>
                    </a:p>
                    <a:p>
                      <a:pPr marL="285750" lvl="0" indent="-285750" algn="l">
                        <a:buFont typeface="Calibri"/>
                        <a:buChar char="-"/>
                      </a:pPr>
                      <a:r>
                        <a:rPr lang="en-US" sz="1400" b="0" i="0" dirty="0">
                          <a:solidFill>
                            <a:srgbClr val="000000"/>
                          </a:solidFill>
                          <a:effectLst/>
                          <a:latin typeface="Calibri"/>
                        </a:rPr>
                        <a:t>Temperature change</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one which may, in addition to the independent variable, affect the outcome of the investigation and therefore has to be kept constant or at least monitored</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600" b="0" i="0" dirty="0">
                          <a:solidFill>
                            <a:srgbClr val="000000"/>
                          </a:solidFill>
                          <a:effectLst/>
                          <a:latin typeface="Calibri"/>
                        </a:rPr>
                        <a:t>Mass of object</a:t>
                      </a:r>
                    </a:p>
                    <a:p>
                      <a:pPr marL="285750" lvl="0" indent="-285750" algn="l">
                        <a:buFont typeface="Calibri"/>
                        <a:buChar char="-"/>
                      </a:pPr>
                      <a:r>
                        <a:rPr lang="en-US" sz="1600" b="0" i="0" dirty="0">
                          <a:solidFill>
                            <a:srgbClr val="000000"/>
                          </a:solidFill>
                          <a:effectLst/>
                          <a:latin typeface="Calibri"/>
                        </a:rPr>
                        <a:t>Total volume of solution</a:t>
                      </a:r>
                    </a:p>
                    <a:p>
                      <a:pPr marL="285750" lvl="0" indent="-285750" algn="l">
                        <a:buFont typeface="Calibri"/>
                        <a:buChar char="-"/>
                      </a:pPr>
                      <a:r>
                        <a:rPr lang="en-US" sz="1600" b="0" i="0" dirty="0">
                          <a:solidFill>
                            <a:srgbClr val="000000"/>
                          </a:solidFill>
                          <a:effectLst/>
                          <a:latin typeface="Calibri"/>
                        </a:rPr>
                        <a:t>Type of plant used</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66856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2"/>
          <a:srcRect l="42418" t="29057" r="13786" b="15283"/>
          <a:stretch/>
        </p:blipFill>
        <p:spPr>
          <a:xfrm>
            <a:off x="1627702" y="1394159"/>
            <a:ext cx="6652505" cy="4763700"/>
          </a:xfrm>
          <a:prstGeom prst="rect">
            <a:avLst/>
          </a:prstGeom>
        </p:spPr>
      </p:pic>
      <p:sp>
        <p:nvSpPr>
          <p:cNvPr id="7" name="Content Placeholder 6">
            <a:extLst>
              <a:ext uri="{FF2B5EF4-FFF2-40B4-BE49-F238E27FC236}">
                <a16:creationId xmlns:a16="http://schemas.microsoft.com/office/drawing/2014/main" id="{D08E3F69-76EA-9D5B-E5E1-51F446E7C319}"/>
              </a:ext>
            </a:extLst>
          </p:cNvPr>
          <p:cNvSpPr>
            <a:spLocks noGrp="1"/>
          </p:cNvSpPr>
          <p:nvPr>
            <p:ph idx="1"/>
          </p:nvPr>
        </p:nvSpPr>
        <p:spPr/>
        <p:txBody>
          <a:bodyPr/>
          <a:lstStyle/>
          <a:p>
            <a:endParaRPr lang="en-US"/>
          </a:p>
        </p:txBody>
      </p:sp>
      <p:sp>
        <p:nvSpPr>
          <p:cNvPr id="8" name="Rectangle 7">
            <a:extLst>
              <a:ext uri="{FF2B5EF4-FFF2-40B4-BE49-F238E27FC236}">
                <a16:creationId xmlns:a16="http://schemas.microsoft.com/office/drawing/2014/main" id="{FE2D0324-7950-9A0F-B15F-363C5126E578}"/>
              </a:ext>
            </a:extLst>
          </p:cNvPr>
          <p:cNvSpPr/>
          <p:nvPr/>
        </p:nvSpPr>
        <p:spPr>
          <a:xfrm>
            <a:off x="280621" y="2214620"/>
            <a:ext cx="3214234" cy="29715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As the voltage/potential difference increased so did the current.</a:t>
            </a:r>
          </a:p>
          <a:p>
            <a:pPr algn="ctr"/>
            <a:endParaRPr lang="en-GB" dirty="0"/>
          </a:p>
          <a:p>
            <a:pPr algn="ctr"/>
            <a:r>
              <a:rPr lang="en-GB" dirty="0"/>
              <a:t>This was a slow increase until 1.5V to 3A then a faster increase from 1.5V to 3V where it finished at 4.8A.</a:t>
            </a:r>
          </a:p>
        </p:txBody>
      </p:sp>
    </p:spTree>
    <p:extLst>
      <p:ext uri="{BB962C8B-B14F-4D97-AF65-F5344CB8AC3E}">
        <p14:creationId xmlns:p14="http://schemas.microsoft.com/office/powerpoint/2010/main" val="64039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endParaRPr lang="en-US"/>
          </a:p>
          <a:p>
            <a:pPr marL="0" indent="0">
              <a:buNone/>
            </a:pPr>
            <a:r>
              <a:rPr lang="en-US" dirty="0">
                <a:ea typeface="Calibri"/>
                <a:cs typeface="Calibri"/>
              </a:rPr>
              <a:t>Could you suggest any improvements?</a:t>
            </a:r>
          </a:p>
          <a:p>
            <a:pPr marL="514350" indent="-514350">
              <a:buAutoNum type="arabicPeriod"/>
            </a:pPr>
            <a:r>
              <a:rPr lang="en-US" dirty="0">
                <a:ea typeface="Calibri"/>
                <a:cs typeface="Calibri"/>
              </a:rPr>
              <a:t>Repeat the practical more than once</a:t>
            </a:r>
          </a:p>
          <a:p>
            <a:pPr marL="514350" indent="-514350">
              <a:buAutoNum type="arabicPeriod"/>
            </a:pPr>
            <a:r>
              <a:rPr lang="en-US" dirty="0">
                <a:ea typeface="Calibri"/>
                <a:cs typeface="Calibri"/>
              </a:rPr>
              <a:t>Use a digital thermometer</a:t>
            </a:r>
          </a:p>
          <a:p>
            <a:pPr marL="514350" indent="-514350">
              <a:buAutoNum type="arabicPeriod"/>
            </a:pPr>
            <a:r>
              <a:rPr lang="en-US" dirty="0">
                <a:ea typeface="Calibri"/>
                <a:cs typeface="Calibri"/>
              </a:rPr>
              <a:t>Use insulation around the block to get a more accurate temperature change</a:t>
            </a:r>
          </a:p>
        </p:txBody>
      </p:sp>
    </p:spTree>
    <p:extLst>
      <p:ext uri="{BB962C8B-B14F-4D97-AF65-F5344CB8AC3E}">
        <p14:creationId xmlns:p14="http://schemas.microsoft.com/office/powerpoint/2010/main" val="42883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1AD0-9A83-9ABE-D242-99BCAFBFF572}"/>
              </a:ext>
            </a:extLst>
          </p:cNvPr>
          <p:cNvSpPr>
            <a:spLocks noGrp="1"/>
          </p:cNvSpPr>
          <p:nvPr>
            <p:ph type="title"/>
          </p:nvPr>
        </p:nvSpPr>
        <p:spPr/>
        <p:txBody>
          <a:bodyPr/>
          <a:lstStyle/>
          <a:p>
            <a:r>
              <a:rPr lang="en-US" sz="3200" dirty="0">
                <a:ea typeface="Calibri Light"/>
                <a:cs typeface="Calibri Light"/>
              </a:rPr>
              <a:t>4. </a:t>
            </a:r>
            <a:r>
              <a:rPr lang="en-US" sz="3200" dirty="0">
                <a:latin typeface="Calibri"/>
                <a:ea typeface="Calibri"/>
                <a:cs typeface="Calibri"/>
              </a:rPr>
              <a:t>Identifying trends from data in health</a:t>
            </a:r>
            <a:endParaRPr lang="en-US" sz="3200" dirty="0">
              <a:ea typeface="Calibri Light"/>
              <a:cs typeface="Calibri Light"/>
            </a:endParaRPr>
          </a:p>
        </p:txBody>
      </p:sp>
      <p:pic>
        <p:nvPicPr>
          <p:cNvPr id="5" name="Picture 4" descr="A screenshot of a computer&#10;&#10;Description automatically generated">
            <a:extLst>
              <a:ext uri="{FF2B5EF4-FFF2-40B4-BE49-F238E27FC236}">
                <a16:creationId xmlns:a16="http://schemas.microsoft.com/office/drawing/2014/main" id="{AE04CF65-D6C2-D39A-0FA4-786E9C81B566}"/>
              </a:ext>
            </a:extLst>
          </p:cNvPr>
          <p:cNvPicPr>
            <a:picLocks noChangeAspect="1"/>
          </p:cNvPicPr>
          <p:nvPr/>
        </p:nvPicPr>
        <p:blipFill rotWithShape="1">
          <a:blip r:embed="rId2"/>
          <a:srcRect l="39776" t="30219" r="17989" b="17694"/>
          <a:stretch/>
        </p:blipFill>
        <p:spPr>
          <a:xfrm>
            <a:off x="3157431" y="1248061"/>
            <a:ext cx="5818859" cy="4041640"/>
          </a:xfrm>
          <a:prstGeom prst="rect">
            <a:avLst/>
          </a:prstGeom>
        </p:spPr>
      </p:pic>
      <p:sp>
        <p:nvSpPr>
          <p:cNvPr id="6" name="Rectangle 5">
            <a:extLst>
              <a:ext uri="{FF2B5EF4-FFF2-40B4-BE49-F238E27FC236}">
                <a16:creationId xmlns:a16="http://schemas.microsoft.com/office/drawing/2014/main" id="{EA51D045-87A6-A4A2-89D8-437FE7CE573D}"/>
              </a:ext>
            </a:extLst>
          </p:cNvPr>
          <p:cNvSpPr/>
          <p:nvPr/>
        </p:nvSpPr>
        <p:spPr>
          <a:xfrm>
            <a:off x="45078" y="1212347"/>
            <a:ext cx="3093258" cy="5425897"/>
          </a:xfrm>
          <a:prstGeom prst="rect">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r>
              <a:rPr lang="en-US" sz="1400" dirty="0">
                <a:ea typeface="Calibri"/>
                <a:cs typeface="Calibri"/>
              </a:rPr>
              <a:t>Try the questions for the graph above!</a:t>
            </a:r>
          </a:p>
          <a:p>
            <a:r>
              <a:rPr lang="en-US" sz="1400" dirty="0">
                <a:ea typeface="Calibri"/>
                <a:cs typeface="Calibri"/>
              </a:rPr>
              <a:t>Q1: </a:t>
            </a:r>
            <a:r>
              <a:rPr lang="en-US" sz="1400" dirty="0">
                <a:solidFill>
                  <a:srgbClr val="222222"/>
                </a:solidFill>
                <a:latin typeface="Calibri"/>
                <a:ea typeface="Calibri"/>
                <a:cs typeface="Arial"/>
              </a:rPr>
              <a:t>There are no new cases of skin cancer diagnosed in people younger than 15 years of age. Explain why.</a:t>
            </a:r>
            <a:endParaRPr lang="en-US" sz="1400">
              <a:latin typeface="Calibri"/>
              <a:ea typeface="Calibri"/>
              <a:cs typeface="Calibri"/>
            </a:endParaRPr>
          </a:p>
          <a:p>
            <a:r>
              <a:rPr lang="en-US" sz="1400" dirty="0">
                <a:solidFill>
                  <a:srgbClr val="222222"/>
                </a:solidFill>
                <a:ea typeface="Calibri"/>
                <a:cs typeface="Arial"/>
              </a:rPr>
              <a:t>-</a:t>
            </a:r>
            <a:r>
              <a:rPr lang="en-US" sz="1400" dirty="0">
                <a:solidFill>
                  <a:srgbClr val="222222"/>
                </a:solidFill>
                <a:ea typeface="Calibri"/>
                <a:cs typeface="Calibri"/>
              </a:rPr>
              <a:t> little exposure to </a:t>
            </a:r>
            <a:r>
              <a:rPr lang="en-US" sz="1400" dirty="0" err="1">
                <a:solidFill>
                  <a:srgbClr val="222222"/>
                </a:solidFill>
                <a:ea typeface="Calibri"/>
                <a:cs typeface="Calibri"/>
              </a:rPr>
              <a:t>ionising</a:t>
            </a:r>
            <a:r>
              <a:rPr lang="en-US" sz="1400" dirty="0">
                <a:solidFill>
                  <a:srgbClr val="222222"/>
                </a:solidFill>
                <a:ea typeface="Calibri"/>
                <a:cs typeface="Calibri"/>
              </a:rPr>
              <a:t> radiation/UV light/sunlight/don't use sunbeds</a:t>
            </a:r>
            <a:endParaRPr lang="en-US" sz="1400" dirty="0">
              <a:solidFill>
                <a:srgbClr val="222222"/>
              </a:solidFill>
              <a:ea typeface="Calibri"/>
              <a:cs typeface="Arial"/>
            </a:endParaRPr>
          </a:p>
          <a:p>
            <a:r>
              <a:rPr lang="en-US" sz="1400" dirty="0">
                <a:ea typeface="Calibri"/>
                <a:cs typeface="Calibri"/>
              </a:rPr>
              <a:t>Q2: </a:t>
            </a:r>
            <a:r>
              <a:rPr lang="en-US" sz="1400" dirty="0">
                <a:solidFill>
                  <a:srgbClr val="222222"/>
                </a:solidFill>
                <a:latin typeface="Calibri"/>
                <a:ea typeface="Calibri"/>
                <a:cs typeface="Arial"/>
              </a:rPr>
              <a:t>Give </a:t>
            </a:r>
            <a:r>
              <a:rPr lang="en-US" sz="1400" b="1" dirty="0">
                <a:solidFill>
                  <a:srgbClr val="222222"/>
                </a:solidFill>
                <a:latin typeface="Calibri"/>
                <a:ea typeface="Calibri"/>
                <a:cs typeface="Arial"/>
              </a:rPr>
              <a:t>two</a:t>
            </a:r>
            <a:r>
              <a:rPr lang="en-US" sz="1400" dirty="0">
                <a:solidFill>
                  <a:srgbClr val="222222"/>
                </a:solidFill>
                <a:latin typeface="Calibri"/>
                <a:ea typeface="Calibri"/>
                <a:cs typeface="Arial"/>
              </a:rPr>
              <a:t> conclusions about the number of </a:t>
            </a:r>
            <a:r>
              <a:rPr lang="en-US" sz="1400" b="1" dirty="0">
                <a:solidFill>
                  <a:srgbClr val="222222"/>
                </a:solidFill>
                <a:latin typeface="Calibri"/>
                <a:ea typeface="Calibri"/>
                <a:cs typeface="Arial"/>
              </a:rPr>
              <a:t>new cases</a:t>
            </a:r>
            <a:r>
              <a:rPr lang="en-US" sz="1400" dirty="0">
                <a:solidFill>
                  <a:srgbClr val="222222"/>
                </a:solidFill>
                <a:latin typeface="Calibri"/>
                <a:ea typeface="Calibri"/>
                <a:cs typeface="Arial"/>
              </a:rPr>
              <a:t> of skin cancer. Use the figure above.</a:t>
            </a:r>
            <a:endParaRPr lang="en-US" sz="1400" b="1" dirty="0">
              <a:solidFill>
                <a:srgbClr val="222222"/>
              </a:solidFill>
              <a:latin typeface="Calibri"/>
              <a:ea typeface="Calibri"/>
              <a:cs typeface="Times New Roman"/>
            </a:endParaRPr>
          </a:p>
          <a:p>
            <a:r>
              <a:rPr lang="en-US" sz="1400" dirty="0">
                <a:solidFill>
                  <a:srgbClr val="222222"/>
                </a:solidFill>
                <a:latin typeface="Calibri"/>
                <a:ea typeface="Calibri"/>
                <a:cs typeface="Arial"/>
              </a:rPr>
              <a:t>Any </a:t>
            </a:r>
            <a:r>
              <a:rPr lang="en-US" sz="1400" b="1" dirty="0">
                <a:solidFill>
                  <a:srgbClr val="222222"/>
                </a:solidFill>
                <a:latin typeface="Calibri"/>
                <a:ea typeface="Calibri"/>
                <a:cs typeface="Arial"/>
              </a:rPr>
              <a:t>two</a:t>
            </a:r>
            <a:r>
              <a:rPr lang="en-US" sz="1400" dirty="0">
                <a:solidFill>
                  <a:srgbClr val="222222"/>
                </a:solidFill>
                <a:latin typeface="Calibri"/>
                <a:ea typeface="Calibri"/>
                <a:cs typeface="Arial"/>
              </a:rPr>
              <a:t> from:</a:t>
            </a:r>
            <a:endParaRPr lang="en-US" sz="1400" dirty="0">
              <a:latin typeface="Calibri"/>
              <a:ea typeface="Calibri"/>
              <a:cs typeface="Calibri"/>
            </a:endParaRPr>
          </a:p>
          <a:p>
            <a:r>
              <a:rPr lang="en-US" sz="1400" dirty="0">
                <a:solidFill>
                  <a:srgbClr val="222222"/>
                </a:solidFill>
                <a:latin typeface="Calibri"/>
                <a:ea typeface="Calibri"/>
                <a:cs typeface="Arial"/>
              </a:rPr>
              <a:t>•   more females than males diagnosed each year up to age 59 (years)</a:t>
            </a:r>
            <a:endParaRPr lang="en-US" sz="1400" dirty="0">
              <a:latin typeface="Calibri"/>
              <a:ea typeface="Calibri"/>
              <a:cs typeface="Calibri"/>
            </a:endParaRPr>
          </a:p>
          <a:p>
            <a:r>
              <a:rPr lang="en-US" sz="1400" dirty="0">
                <a:solidFill>
                  <a:srgbClr val="222222"/>
                </a:solidFill>
                <a:latin typeface="Calibri"/>
                <a:ea typeface="Calibri"/>
                <a:cs typeface="Arial"/>
              </a:rPr>
              <a:t>•   more new cases in males than in females from 60 (years)</a:t>
            </a:r>
            <a:endParaRPr lang="en-US" sz="1400" dirty="0">
              <a:latin typeface="Calibri"/>
              <a:ea typeface="Calibri"/>
              <a:cs typeface="Calibri"/>
            </a:endParaRPr>
          </a:p>
          <a:p>
            <a:r>
              <a:rPr lang="en-US" sz="1400" dirty="0">
                <a:solidFill>
                  <a:srgbClr val="222222"/>
                </a:solidFill>
                <a:latin typeface="Calibri"/>
                <a:ea typeface="Calibri"/>
                <a:cs typeface="Arial"/>
              </a:rPr>
              <a:t>•   greatest number of people / males / females diagnosed in age group 65-69 (years)</a:t>
            </a:r>
            <a:endParaRPr lang="en-US" sz="1400" dirty="0">
              <a:latin typeface="Calibri"/>
              <a:ea typeface="Calibri"/>
              <a:cs typeface="Calibri"/>
            </a:endParaRPr>
          </a:p>
          <a:p>
            <a:r>
              <a:rPr lang="en-US" sz="1400" dirty="0">
                <a:solidFill>
                  <a:srgbClr val="222222"/>
                </a:solidFill>
                <a:latin typeface="Calibri"/>
                <a:ea typeface="Calibri"/>
                <a:cs typeface="Arial"/>
              </a:rPr>
              <a:t>•   number of new cases increases in </a:t>
            </a:r>
            <a:r>
              <a:rPr lang="en-US" sz="1400" b="1" dirty="0">
                <a:solidFill>
                  <a:srgbClr val="222222"/>
                </a:solidFill>
                <a:latin typeface="Calibri"/>
                <a:ea typeface="Calibri"/>
                <a:cs typeface="Arial"/>
              </a:rPr>
              <a:t>males</a:t>
            </a:r>
            <a:r>
              <a:rPr lang="en-US" sz="1400" dirty="0">
                <a:solidFill>
                  <a:srgbClr val="222222"/>
                </a:solidFill>
                <a:latin typeface="Calibri"/>
                <a:ea typeface="Calibri"/>
                <a:cs typeface="Arial"/>
              </a:rPr>
              <a:t> up to age group 65−69 (years) after which they decrease / fall</a:t>
            </a:r>
            <a:endParaRPr lang="en-US" sz="1400" dirty="0">
              <a:latin typeface="Calibri"/>
              <a:ea typeface="Calibri"/>
              <a:cs typeface="Calibri"/>
            </a:endParaRPr>
          </a:p>
          <a:p>
            <a:r>
              <a:rPr lang="en-US" sz="1400" i="1" dirty="0">
                <a:solidFill>
                  <a:srgbClr val="222222"/>
                </a:solidFill>
                <a:latin typeface="Calibri"/>
                <a:ea typeface="Calibri"/>
                <a:cs typeface="Arial"/>
              </a:rPr>
              <a:t>ignore the number of cases of skin cancer increases with age</a:t>
            </a:r>
            <a:endParaRPr lang="en-US" sz="1400" dirty="0">
              <a:latin typeface="Calibri"/>
              <a:ea typeface="Calibri"/>
              <a:cs typeface="Calibri"/>
            </a:endParaRPr>
          </a:p>
          <a:p>
            <a:endParaRPr lang="en-US" sz="1400" dirty="0">
              <a:solidFill>
                <a:srgbClr val="222222"/>
              </a:solidFill>
              <a:latin typeface="Calibri"/>
              <a:ea typeface="Calibri"/>
              <a:cs typeface="Arial"/>
            </a:endParaRPr>
          </a:p>
        </p:txBody>
      </p:sp>
    </p:spTree>
    <p:extLst>
      <p:ext uri="{BB962C8B-B14F-4D97-AF65-F5344CB8AC3E}">
        <p14:creationId xmlns:p14="http://schemas.microsoft.com/office/powerpoint/2010/main" val="777301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E728-4191-3663-DF66-AA881ADACCFE}"/>
              </a:ext>
            </a:extLst>
          </p:cNvPr>
          <p:cNvSpPr>
            <a:spLocks noGrp="1"/>
          </p:cNvSpPr>
          <p:nvPr>
            <p:ph type="title"/>
          </p:nvPr>
        </p:nvSpPr>
        <p:spPr/>
        <p:txBody>
          <a:bodyPr/>
          <a:lstStyle/>
          <a:p>
            <a:r>
              <a:rPr lang="en-US" sz="3200" dirty="0">
                <a:ea typeface="Calibri Light"/>
                <a:cs typeface="Calibri Light"/>
              </a:rPr>
              <a:t>5. </a:t>
            </a:r>
            <a:r>
              <a:rPr lang="en-US" sz="3200" dirty="0">
                <a:latin typeface="Calibri"/>
                <a:ea typeface="Calibri"/>
                <a:cs typeface="Calibri"/>
              </a:rPr>
              <a:t>Describing the effect of CHD on a person</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4840D36-7A4C-B97D-9A8D-D68C5F569176}"/>
              </a:ext>
            </a:extLst>
          </p:cNvPr>
          <p:cNvSpPr>
            <a:spLocks noGrp="1"/>
          </p:cNvSpPr>
          <p:nvPr>
            <p:ph idx="1"/>
          </p:nvPr>
        </p:nvSpPr>
        <p:spPr>
          <a:xfrm>
            <a:off x="3450281" y="2935148"/>
            <a:ext cx="2243437" cy="984510"/>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fontScale="92500" lnSpcReduction="20000"/>
          </a:bodyPr>
          <a:lstStyle/>
          <a:p>
            <a:pPr marL="0" indent="0" algn="ctr">
              <a:buNone/>
            </a:pPr>
            <a:r>
              <a:rPr lang="en-US" dirty="0">
                <a:ea typeface="Calibri"/>
                <a:cs typeface="Calibri"/>
              </a:rPr>
              <a:t>How CHD can affect someone</a:t>
            </a:r>
            <a:endParaRPr lang="en-US"/>
          </a:p>
        </p:txBody>
      </p:sp>
      <p:sp>
        <p:nvSpPr>
          <p:cNvPr id="5" name="Content Placeholder 2">
            <a:extLst>
              <a:ext uri="{FF2B5EF4-FFF2-40B4-BE49-F238E27FC236}">
                <a16:creationId xmlns:a16="http://schemas.microsoft.com/office/drawing/2014/main" id="{B41DD154-21CF-D921-06BA-08F2344BDF45}"/>
              </a:ext>
            </a:extLst>
          </p:cNvPr>
          <p:cNvSpPr txBox="1">
            <a:spLocks/>
          </p:cNvSpPr>
          <p:nvPr/>
        </p:nvSpPr>
        <p:spPr>
          <a:xfrm>
            <a:off x="5161752" y="1614561"/>
            <a:ext cx="2243437" cy="9845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ea typeface="Calibri"/>
                <a:cs typeface="Calibri"/>
              </a:rPr>
              <a:t>They can develop a plaque in their coronary arteries</a:t>
            </a:r>
            <a:endParaRPr lang="en-US" dirty="0"/>
          </a:p>
        </p:txBody>
      </p:sp>
      <p:sp>
        <p:nvSpPr>
          <p:cNvPr id="7" name="Content Placeholder 2">
            <a:extLst>
              <a:ext uri="{FF2B5EF4-FFF2-40B4-BE49-F238E27FC236}">
                <a16:creationId xmlns:a16="http://schemas.microsoft.com/office/drawing/2014/main" id="{C8AE5DB7-2BE8-098A-CAF6-3D662349FFC0}"/>
              </a:ext>
            </a:extLst>
          </p:cNvPr>
          <p:cNvSpPr txBox="1">
            <a:spLocks/>
          </p:cNvSpPr>
          <p:nvPr/>
        </p:nvSpPr>
        <p:spPr>
          <a:xfrm>
            <a:off x="6175627" y="4139682"/>
            <a:ext cx="2243437" cy="9845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ea typeface="Calibri"/>
                <a:cs typeface="Calibri"/>
              </a:rPr>
              <a:t>This can stop the blood flow to parts of the heart</a:t>
            </a:r>
            <a:endParaRPr lang="en-US" dirty="0"/>
          </a:p>
        </p:txBody>
      </p:sp>
      <p:sp>
        <p:nvSpPr>
          <p:cNvPr id="9" name="Content Placeholder 2">
            <a:extLst>
              <a:ext uri="{FF2B5EF4-FFF2-40B4-BE49-F238E27FC236}">
                <a16:creationId xmlns:a16="http://schemas.microsoft.com/office/drawing/2014/main" id="{EBE0944F-104D-1774-C085-75A93BE545BC}"/>
              </a:ext>
            </a:extLst>
          </p:cNvPr>
          <p:cNvSpPr txBox="1">
            <a:spLocks/>
          </p:cNvSpPr>
          <p:nvPr/>
        </p:nvSpPr>
        <p:spPr>
          <a:xfrm>
            <a:off x="3449643" y="5383113"/>
            <a:ext cx="2243437" cy="9845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ea typeface="Calibri"/>
                <a:cs typeface="Calibri"/>
              </a:rPr>
              <a:t>If there is no blood then that part of the hear will not get oxygen</a:t>
            </a:r>
            <a:endParaRPr lang="en-US" dirty="0"/>
          </a:p>
        </p:txBody>
      </p:sp>
      <p:sp>
        <p:nvSpPr>
          <p:cNvPr id="14" name="Content Placeholder 2">
            <a:extLst>
              <a:ext uri="{FF2B5EF4-FFF2-40B4-BE49-F238E27FC236}">
                <a16:creationId xmlns:a16="http://schemas.microsoft.com/office/drawing/2014/main" id="{2FAD9AE1-2425-4B78-0C5B-BCAAB4E83DDA}"/>
              </a:ext>
            </a:extLst>
          </p:cNvPr>
          <p:cNvSpPr txBox="1">
            <a:spLocks/>
          </p:cNvSpPr>
          <p:nvPr/>
        </p:nvSpPr>
        <p:spPr>
          <a:xfrm>
            <a:off x="656706" y="3996208"/>
            <a:ext cx="2243437" cy="9845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ea typeface="Calibri"/>
                <a:cs typeface="Calibri"/>
              </a:rPr>
              <a:t>Part of the heart can die and not contract</a:t>
            </a:r>
            <a:endParaRPr lang="en-US" dirty="0"/>
          </a:p>
        </p:txBody>
      </p:sp>
      <p:sp>
        <p:nvSpPr>
          <p:cNvPr id="15" name="Content Placeholder 2">
            <a:extLst>
              <a:ext uri="{FF2B5EF4-FFF2-40B4-BE49-F238E27FC236}">
                <a16:creationId xmlns:a16="http://schemas.microsoft.com/office/drawing/2014/main" id="{3AC019AF-7D6D-6828-A981-F891A11ADD84}"/>
              </a:ext>
            </a:extLst>
          </p:cNvPr>
          <p:cNvSpPr txBox="1">
            <a:spLocks/>
          </p:cNvSpPr>
          <p:nvPr/>
        </p:nvSpPr>
        <p:spPr>
          <a:xfrm>
            <a:off x="934087" y="1614560"/>
            <a:ext cx="2243437" cy="9845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ea typeface="Calibri"/>
                <a:cs typeface="Calibri"/>
              </a:rPr>
              <a:t>They can have a heart attack</a:t>
            </a:r>
            <a:endParaRPr lang="en-US" dirty="0"/>
          </a:p>
        </p:txBody>
      </p:sp>
    </p:spTree>
    <p:extLst>
      <p:ext uri="{BB962C8B-B14F-4D97-AF65-F5344CB8AC3E}">
        <p14:creationId xmlns:p14="http://schemas.microsoft.com/office/powerpoint/2010/main" val="307342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44C7-9363-FBFE-705C-DD28CEFC4C32}"/>
              </a:ext>
            </a:extLst>
          </p:cNvPr>
          <p:cNvSpPr>
            <a:spLocks noGrp="1"/>
          </p:cNvSpPr>
          <p:nvPr>
            <p:ph type="title"/>
          </p:nvPr>
        </p:nvSpPr>
        <p:spPr/>
        <p:txBody>
          <a:bodyPr/>
          <a:lstStyle/>
          <a:p>
            <a:r>
              <a:rPr lang="en-US" sz="3200" dirty="0">
                <a:ea typeface="Calibri Light"/>
                <a:cs typeface="Calibri Light"/>
              </a:rPr>
              <a:t>6. </a:t>
            </a:r>
            <a:r>
              <a:rPr lang="en-US" sz="3200" dirty="0">
                <a:latin typeface="Calibri"/>
                <a:ea typeface="Calibri"/>
                <a:cs typeface="Calibri"/>
              </a:rPr>
              <a:t>Applying the science to explaining the impact of a non-communicable disease</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00FBC11B-2947-DC48-E9FF-E9C8B5445B8D}"/>
              </a:ext>
            </a:extLst>
          </p:cNvPr>
          <p:cNvSpPr>
            <a:spLocks noGrp="1"/>
          </p:cNvSpPr>
          <p:nvPr>
            <p:ph idx="1"/>
          </p:nvPr>
        </p:nvSpPr>
        <p:spPr/>
        <p:txBody>
          <a:bodyPr vert="horz" lIns="91440" tIns="45720" rIns="91440" bIns="45720" rtlCol="0" anchor="t">
            <a:noAutofit/>
          </a:bodyPr>
          <a:lstStyle/>
          <a:p>
            <a:pPr>
              <a:buAutoNum type="arabicPeriod"/>
            </a:pPr>
            <a:r>
              <a:rPr lang="en-US" sz="1600" i="1" dirty="0">
                <a:ea typeface="+mn-lt"/>
                <a:cs typeface="+mn-lt"/>
              </a:rPr>
              <a:t>A non-communicable disease</a:t>
            </a:r>
            <a:r>
              <a:rPr lang="en-US" sz="1600" dirty="0">
                <a:ea typeface="+mn-lt"/>
                <a:cs typeface="+mn-lt"/>
              </a:rPr>
              <a:t> cannot be caught from another source, they naturally develop in the body</a:t>
            </a:r>
          </a:p>
          <a:p>
            <a:pPr>
              <a:buAutoNum type="arabicPeriod"/>
            </a:pPr>
            <a:r>
              <a:rPr lang="en-US" sz="1600" dirty="0">
                <a:ea typeface="Calibri"/>
                <a:cs typeface="Calibri"/>
              </a:rPr>
              <a:t>Lots of cancers are non-communicable diseases</a:t>
            </a:r>
          </a:p>
          <a:p>
            <a:pPr>
              <a:buAutoNum type="arabicPeriod"/>
            </a:pPr>
            <a:r>
              <a:rPr lang="en-US" sz="1600" dirty="0">
                <a:solidFill>
                  <a:srgbClr val="141414"/>
                </a:solidFill>
                <a:ea typeface="Calibri"/>
                <a:cs typeface="Calibri"/>
              </a:rPr>
              <a:t>Malignant</a:t>
            </a:r>
            <a:r>
              <a:rPr lang="en-US" sz="1600" dirty="0">
                <a:solidFill>
                  <a:srgbClr val="141414"/>
                </a:solidFill>
                <a:ea typeface="+mn-lt"/>
                <a:cs typeface="+mn-lt"/>
              </a:rPr>
              <a:t> - these </a:t>
            </a:r>
            <a:r>
              <a:rPr lang="en-US" sz="1600" err="1">
                <a:solidFill>
                  <a:srgbClr val="141414"/>
                </a:solidFill>
                <a:ea typeface="+mn-lt"/>
                <a:cs typeface="+mn-lt"/>
              </a:rPr>
              <a:t>tumours</a:t>
            </a:r>
            <a:r>
              <a:rPr lang="en-US" sz="1600" dirty="0">
                <a:solidFill>
                  <a:srgbClr val="141414"/>
                </a:solidFill>
                <a:ea typeface="+mn-lt"/>
                <a:cs typeface="+mn-lt"/>
              </a:rPr>
              <a:t> are cancerous and can break apart, move around the body and start new instances of the same cancers in a process called metastasis</a:t>
            </a:r>
            <a:endParaRPr lang="en-US" sz="1600">
              <a:solidFill>
                <a:srgbClr val="000000"/>
              </a:solidFill>
              <a:ea typeface="+mn-lt"/>
              <a:cs typeface="+mn-lt"/>
            </a:endParaRPr>
          </a:p>
          <a:p>
            <a:pPr>
              <a:buAutoNum type="arabicPeriod"/>
            </a:pPr>
            <a:r>
              <a:rPr lang="en-US" sz="1600" dirty="0">
                <a:solidFill>
                  <a:srgbClr val="141414"/>
                </a:solidFill>
                <a:ea typeface="+mn-lt"/>
                <a:cs typeface="+mn-lt"/>
              </a:rPr>
              <a:t>Benign - these </a:t>
            </a:r>
            <a:r>
              <a:rPr lang="en-US" sz="1600" err="1">
                <a:solidFill>
                  <a:srgbClr val="141414"/>
                </a:solidFill>
                <a:ea typeface="+mn-lt"/>
                <a:cs typeface="+mn-lt"/>
              </a:rPr>
              <a:t>tumours</a:t>
            </a:r>
            <a:r>
              <a:rPr lang="en-US" sz="1600" dirty="0">
                <a:solidFill>
                  <a:srgbClr val="141414"/>
                </a:solidFill>
                <a:ea typeface="+mn-lt"/>
                <a:cs typeface="+mn-lt"/>
              </a:rPr>
              <a:t> are less serious because they are not cancerous, and do not spread</a:t>
            </a:r>
            <a:endParaRPr lang="en-US" sz="1600" dirty="0">
              <a:solidFill>
                <a:srgbClr val="141414"/>
              </a:solidFill>
              <a:ea typeface="Calibri" panose="020F0502020204030204"/>
              <a:cs typeface="Calibri" panose="020F0502020204030204"/>
            </a:endParaRPr>
          </a:p>
          <a:p>
            <a:pPr>
              <a:buAutoNum type="arabicPeriod"/>
            </a:pPr>
            <a:r>
              <a:rPr lang="en-US" sz="1600" dirty="0">
                <a:solidFill>
                  <a:srgbClr val="141414"/>
                </a:solidFill>
                <a:ea typeface="Calibri" panose="020F0502020204030204"/>
                <a:cs typeface="Calibri" panose="020F0502020204030204"/>
              </a:rPr>
              <a:t>Cancers can also be caused by viruses</a:t>
            </a:r>
          </a:p>
          <a:p>
            <a:pPr>
              <a:buAutoNum type="arabicPeriod"/>
            </a:pPr>
            <a:r>
              <a:rPr lang="en-US" sz="1600" dirty="0">
                <a:solidFill>
                  <a:srgbClr val="141414"/>
                </a:solidFill>
                <a:ea typeface="Calibri" panose="020F0502020204030204"/>
                <a:cs typeface="Calibri" panose="020F0502020204030204"/>
              </a:rPr>
              <a:t>Cancers are best treated when caught early and can be treated using chemotherapy or radiotherapy </a:t>
            </a:r>
          </a:p>
          <a:p>
            <a:pPr>
              <a:buAutoNum type="arabicPeriod"/>
            </a:pPr>
            <a:r>
              <a:rPr lang="en-US" sz="1600" dirty="0">
                <a:solidFill>
                  <a:srgbClr val="141414"/>
                </a:solidFill>
                <a:ea typeface="Calibri" panose="020F0502020204030204"/>
                <a:cs typeface="Calibri" panose="020F0502020204030204"/>
              </a:rPr>
              <a:t>Risk factors increase your chances of developing a disease</a:t>
            </a:r>
          </a:p>
          <a:p>
            <a:pPr>
              <a:buAutoNum type="arabicPeriod"/>
            </a:pPr>
            <a:r>
              <a:rPr lang="en-US" sz="1600" dirty="0">
                <a:solidFill>
                  <a:srgbClr val="141414"/>
                </a:solidFill>
                <a:ea typeface="Calibri" panose="020F0502020204030204"/>
                <a:cs typeface="Calibri" panose="020F0502020204030204"/>
              </a:rPr>
              <a:t>Lifestyle choices can affect whether or not you get a non-communicable disease</a:t>
            </a:r>
          </a:p>
          <a:p>
            <a:pPr>
              <a:buAutoNum type="arabicPeriod"/>
            </a:pPr>
            <a:r>
              <a:rPr lang="en-US" sz="1600" dirty="0">
                <a:solidFill>
                  <a:srgbClr val="141414"/>
                </a:solidFill>
                <a:ea typeface="Calibri" panose="020F0502020204030204"/>
                <a:cs typeface="Calibri" panose="020F0502020204030204"/>
              </a:rPr>
              <a:t>Obesity and lack of physical activity can increase your chances of developing type 2 diabetes </a:t>
            </a:r>
          </a:p>
          <a:p>
            <a:pPr>
              <a:buAutoNum type="arabicPeriod"/>
            </a:pPr>
            <a:r>
              <a:rPr lang="en-US" sz="1600" dirty="0">
                <a:solidFill>
                  <a:srgbClr val="141414"/>
                </a:solidFill>
                <a:ea typeface="Calibri" panose="020F0502020204030204"/>
                <a:cs typeface="Calibri" panose="020F0502020204030204"/>
              </a:rPr>
              <a:t>Smoking and drinking alcohol can also cause non-communicable disease likes liver disease and lung cancer</a:t>
            </a:r>
          </a:p>
          <a:p>
            <a:pPr>
              <a:buAutoNum type="arabicPeriod"/>
            </a:pPr>
            <a:endParaRPr lang="en-US" sz="1200" dirty="0">
              <a:ea typeface="Calibri"/>
              <a:cs typeface="Calibri"/>
            </a:endParaRPr>
          </a:p>
        </p:txBody>
      </p:sp>
    </p:spTree>
    <p:extLst>
      <p:ext uri="{BB962C8B-B14F-4D97-AF65-F5344CB8AC3E}">
        <p14:creationId xmlns:p14="http://schemas.microsoft.com/office/powerpoint/2010/main" val="285822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BB94-152E-6C5A-9C07-2EB21F32BE7C}"/>
              </a:ext>
            </a:extLst>
          </p:cNvPr>
          <p:cNvSpPr>
            <a:spLocks noGrp="1"/>
          </p:cNvSpPr>
          <p:nvPr>
            <p:ph type="title"/>
          </p:nvPr>
        </p:nvSpPr>
        <p:spPr/>
        <p:txBody>
          <a:bodyPr/>
          <a:lstStyle/>
          <a:p>
            <a:r>
              <a:rPr lang="en-US" dirty="0">
                <a:ea typeface="Calibri Light"/>
                <a:cs typeface="Calibri Light"/>
              </a:rPr>
              <a:t>Skills and knowledge points</a:t>
            </a:r>
            <a:endParaRPr lang="en-US" dirty="0"/>
          </a:p>
        </p:txBody>
      </p:sp>
      <p:sp>
        <p:nvSpPr>
          <p:cNvPr id="3" name="Content Placeholder 2">
            <a:extLst>
              <a:ext uri="{FF2B5EF4-FFF2-40B4-BE49-F238E27FC236}">
                <a16:creationId xmlns:a16="http://schemas.microsoft.com/office/drawing/2014/main" id="{2D7D8BB9-73B2-0973-D78F-A458E7B0EE34}"/>
              </a:ext>
            </a:extLst>
          </p:cNvPr>
          <p:cNvSpPr>
            <a:spLocks noGrp="1"/>
          </p:cNvSpPr>
          <p:nvPr>
            <p:ph idx="1"/>
          </p:nvPr>
        </p:nvSpPr>
        <p:spPr>
          <a:xfrm>
            <a:off x="628650" y="1825625"/>
            <a:ext cx="7886700" cy="4781037"/>
          </a:xfrm>
        </p:spPr>
        <p:txBody>
          <a:bodyPr vert="horz" lIns="91440" tIns="45720" rIns="91440" bIns="45720" rtlCol="0" anchor="t">
            <a:normAutofit lnSpcReduction="10000"/>
          </a:bodyPr>
          <a:lstStyle/>
          <a:p>
            <a:pPr>
              <a:buAutoNum type="arabicPeriod"/>
            </a:pPr>
            <a:r>
              <a:rPr lang="en-US" sz="1600" dirty="0">
                <a:ea typeface="Calibri"/>
                <a:cs typeface="Calibri"/>
              </a:rPr>
              <a:t>Identifying variables that make up an experiment (slide/page 3)</a:t>
            </a:r>
          </a:p>
          <a:p>
            <a:pPr>
              <a:buAutoNum type="arabicPeriod"/>
            </a:pPr>
            <a:r>
              <a:rPr lang="en-US" sz="1600" dirty="0">
                <a:ea typeface="Calibri"/>
                <a:cs typeface="Calibri"/>
              </a:rPr>
              <a:t>Drawing conclusions from graphs or data (slide/page 4)</a:t>
            </a:r>
          </a:p>
          <a:p>
            <a:pPr>
              <a:buAutoNum type="arabicPeriod"/>
            </a:pPr>
            <a:r>
              <a:rPr lang="en-US" sz="1600" dirty="0">
                <a:ea typeface="Calibri"/>
                <a:cs typeface="Calibri"/>
              </a:rPr>
              <a:t>Suggesting improvements to a practical (slide/page 5)</a:t>
            </a:r>
          </a:p>
          <a:p>
            <a:pPr>
              <a:buAutoNum type="arabicPeriod"/>
            </a:pPr>
            <a:r>
              <a:rPr lang="en-US" sz="1600" dirty="0">
                <a:ea typeface="Calibri"/>
                <a:cs typeface="Calibri"/>
              </a:rPr>
              <a:t>Identifying trends from data in health (slide/page 6)</a:t>
            </a:r>
          </a:p>
          <a:p>
            <a:pPr>
              <a:buAutoNum type="arabicPeriod"/>
            </a:pPr>
            <a:r>
              <a:rPr lang="en-US" sz="1600" dirty="0">
                <a:ea typeface="Calibri"/>
                <a:cs typeface="Calibri"/>
              </a:rPr>
              <a:t>Describing the effect of CHD on a person (slide/page 7)</a:t>
            </a:r>
          </a:p>
          <a:p>
            <a:pPr>
              <a:buAutoNum type="arabicPeriod"/>
            </a:pPr>
            <a:r>
              <a:rPr lang="en-US" sz="1600" dirty="0">
                <a:ea typeface="Calibri"/>
                <a:cs typeface="Calibri"/>
              </a:rPr>
              <a:t>Applying the science to explaining the impact of a non-communicable disease (slide/page 8)</a:t>
            </a:r>
          </a:p>
          <a:p>
            <a:pPr>
              <a:buAutoNum type="arabicPeriod"/>
            </a:pPr>
            <a:r>
              <a:rPr lang="en-US" sz="1600" dirty="0">
                <a:ea typeface="Calibri"/>
                <a:cs typeface="Calibri"/>
              </a:rPr>
              <a:t>Evaluating disease treatments using information given and recommending the best treatment (slide/page 9)</a:t>
            </a:r>
          </a:p>
          <a:p>
            <a:pPr>
              <a:buAutoNum type="arabicPeriod"/>
            </a:pPr>
            <a:r>
              <a:rPr lang="en-US" sz="1600" dirty="0">
                <a:ea typeface="Calibri"/>
                <a:cs typeface="Calibri"/>
              </a:rPr>
              <a:t>Recalling the symptoms and treatments for the 7 diseases (slide/page 10)</a:t>
            </a:r>
          </a:p>
          <a:p>
            <a:pPr>
              <a:buAutoNum type="arabicPeriod"/>
            </a:pPr>
            <a:r>
              <a:rPr lang="en-US" sz="1600" dirty="0">
                <a:ea typeface="Calibri"/>
                <a:cs typeface="Calibri"/>
              </a:rPr>
              <a:t>Identifying the pros and cons of vaccines (slide/page 11)</a:t>
            </a:r>
          </a:p>
          <a:p>
            <a:pPr>
              <a:buAutoNum type="arabicPeriod"/>
            </a:pPr>
            <a:r>
              <a:rPr lang="en-US" sz="1600" dirty="0">
                <a:ea typeface="Calibri"/>
                <a:cs typeface="Calibri"/>
              </a:rPr>
              <a:t>Evaluating drug treatments using information given and recommending the best drug option (slide/page 12)</a:t>
            </a:r>
          </a:p>
          <a:p>
            <a:pPr>
              <a:buAutoNum type="arabicPeriod"/>
            </a:pPr>
            <a:endParaRPr lang="en-US" sz="1600" dirty="0">
              <a:ea typeface="Calibri"/>
              <a:cs typeface="Calibri"/>
            </a:endParaRPr>
          </a:p>
          <a:p>
            <a:pPr marL="0" indent="0" algn="ctr">
              <a:buNone/>
            </a:pPr>
            <a:r>
              <a:rPr lang="en-US" sz="1600" b="1" u="sng" dirty="0">
                <a:ea typeface="Calibri"/>
                <a:cs typeface="Calibri"/>
              </a:rPr>
              <a:t>Please see the corresponding slide/page for a resource. Answers are found at the end (slide/page 13 onwards)</a:t>
            </a:r>
          </a:p>
          <a:p>
            <a:endParaRPr lang="en-US" sz="4000" dirty="0">
              <a:ea typeface="Calibri"/>
              <a:cs typeface="Calibri"/>
            </a:endParaRPr>
          </a:p>
        </p:txBody>
      </p:sp>
    </p:spTree>
    <p:extLst>
      <p:ext uri="{BB962C8B-B14F-4D97-AF65-F5344CB8AC3E}">
        <p14:creationId xmlns:p14="http://schemas.microsoft.com/office/powerpoint/2010/main" val="280146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7EA-6E6E-A935-89ED-3DC902D0D905}"/>
              </a:ext>
            </a:extLst>
          </p:cNvPr>
          <p:cNvSpPr>
            <a:spLocks noGrp="1"/>
          </p:cNvSpPr>
          <p:nvPr>
            <p:ph type="title"/>
          </p:nvPr>
        </p:nvSpPr>
        <p:spPr>
          <a:xfrm rot="16200000">
            <a:off x="-2661659" y="2631997"/>
            <a:ext cx="6949345" cy="1325563"/>
          </a:xfrm>
        </p:spPr>
        <p:txBody>
          <a:bodyPr vert="horz" lIns="91440" tIns="45720" rIns="91440" bIns="45720" rtlCol="0" anchor="ctr">
            <a:noAutofit/>
          </a:bodyPr>
          <a:lstStyle/>
          <a:p>
            <a:r>
              <a:rPr lang="en-US" sz="3200" dirty="0">
                <a:ea typeface="Calibri Light"/>
                <a:cs typeface="Calibri Light"/>
              </a:rPr>
              <a:t>7. </a:t>
            </a:r>
            <a:r>
              <a:rPr lang="en-US" sz="3200" dirty="0">
                <a:latin typeface="Calibri"/>
                <a:ea typeface="Calibri"/>
                <a:cs typeface="Calibri"/>
              </a:rPr>
              <a:t>Evaluating disease treatments using information given and recommending the best treatment</a:t>
            </a:r>
            <a:endParaRPr lang="en-US" sz="3200" dirty="0">
              <a:ea typeface="Calibri Light"/>
              <a:cs typeface="Calibri Light"/>
            </a:endParaRPr>
          </a:p>
        </p:txBody>
      </p:sp>
      <p:pic>
        <p:nvPicPr>
          <p:cNvPr id="7" name="Content Placeholder 6" descr="A screenshot of a computer&#10;&#10;Description automatically generated">
            <a:extLst>
              <a:ext uri="{FF2B5EF4-FFF2-40B4-BE49-F238E27FC236}">
                <a16:creationId xmlns:a16="http://schemas.microsoft.com/office/drawing/2014/main" id="{8F4591E7-B942-1DCB-43CA-BEE5C6A6E4AD}"/>
              </a:ext>
            </a:extLst>
          </p:cNvPr>
          <p:cNvPicPr>
            <a:picLocks noGrp="1" noChangeAspect="1"/>
          </p:cNvPicPr>
          <p:nvPr>
            <p:ph idx="1"/>
          </p:nvPr>
        </p:nvPicPr>
        <p:blipFill rotWithShape="1">
          <a:blip r:embed="rId2"/>
          <a:srcRect l="44005" t="25934" r="26576" b="12747"/>
          <a:stretch/>
        </p:blipFill>
        <p:spPr>
          <a:xfrm>
            <a:off x="2033659" y="17868"/>
            <a:ext cx="5824338" cy="6819335"/>
          </a:xfrm>
        </p:spPr>
      </p:pic>
    </p:spTree>
    <p:extLst>
      <p:ext uri="{BB962C8B-B14F-4D97-AF65-F5344CB8AC3E}">
        <p14:creationId xmlns:p14="http://schemas.microsoft.com/office/powerpoint/2010/main" val="22926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10B7-F8F7-A085-C18A-DDCFE9F603A7}"/>
              </a:ext>
            </a:extLst>
          </p:cNvPr>
          <p:cNvSpPr>
            <a:spLocks noGrp="1"/>
          </p:cNvSpPr>
          <p:nvPr>
            <p:ph type="title"/>
          </p:nvPr>
        </p:nvSpPr>
        <p:spPr/>
        <p:txBody>
          <a:bodyPr/>
          <a:lstStyle/>
          <a:p>
            <a:r>
              <a:rPr lang="en-US" sz="3200" dirty="0">
                <a:ea typeface="Calibri Light"/>
                <a:cs typeface="Calibri Light"/>
              </a:rPr>
              <a:t>8. </a:t>
            </a:r>
            <a:r>
              <a:rPr lang="en-US" sz="3200" dirty="0">
                <a:latin typeface="Calibri"/>
                <a:ea typeface="Calibri"/>
                <a:cs typeface="Calibri"/>
              </a:rPr>
              <a:t>Recalling the symptoms and treatments for the 7 diseases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6C89D389-DF66-878E-D2CD-462DF00D9C90}"/>
              </a:ext>
            </a:extLst>
          </p:cNvPr>
          <p:cNvSpPr>
            <a:spLocks noGrp="1"/>
          </p:cNvSpPr>
          <p:nvPr>
            <p:ph idx="1"/>
          </p:nvPr>
        </p:nvSpPr>
        <p:spPr/>
        <p:txBody>
          <a:bodyPr vert="horz" lIns="91440" tIns="45720" rIns="91440" bIns="45720" rtlCol="0" anchor="t">
            <a:normAutofit/>
          </a:bodyPr>
          <a:lstStyle/>
          <a:p>
            <a:r>
              <a:rPr lang="en-US" sz="1800" dirty="0">
                <a:ea typeface="Calibri"/>
                <a:cs typeface="Calibri"/>
              </a:rPr>
              <a:t>Show your cards to your biology teacher!</a:t>
            </a:r>
          </a:p>
          <a:p>
            <a:pPr marL="514350" indent="-514350">
              <a:buAutoNum type="arabicPeriod"/>
            </a:pPr>
            <a:r>
              <a:rPr lang="en-US" sz="1800" dirty="0">
                <a:ea typeface="Calibri"/>
                <a:cs typeface="Calibri"/>
              </a:rPr>
              <a:t>Measles (V)</a:t>
            </a:r>
          </a:p>
          <a:p>
            <a:pPr marL="514350" indent="-514350">
              <a:buAutoNum type="arabicPeriod"/>
            </a:pPr>
            <a:r>
              <a:rPr lang="en-US" sz="1800" dirty="0">
                <a:ea typeface="Calibri"/>
                <a:cs typeface="Calibri"/>
              </a:rPr>
              <a:t>HIV (V)</a:t>
            </a:r>
          </a:p>
          <a:p>
            <a:pPr marL="514350" indent="-514350">
              <a:buAutoNum type="arabicPeriod"/>
            </a:pPr>
            <a:r>
              <a:rPr lang="en-US" sz="1800" dirty="0">
                <a:ea typeface="Calibri"/>
                <a:cs typeface="Calibri"/>
              </a:rPr>
              <a:t>Tobacco mosaic virus (V)</a:t>
            </a:r>
          </a:p>
          <a:p>
            <a:pPr marL="514350" indent="-514350">
              <a:buAutoNum type="arabicPeriod"/>
            </a:pPr>
            <a:r>
              <a:rPr lang="en-US" sz="1800" dirty="0">
                <a:ea typeface="Calibri"/>
                <a:cs typeface="Calibri"/>
              </a:rPr>
              <a:t>Salmonella (B)</a:t>
            </a:r>
          </a:p>
          <a:p>
            <a:pPr marL="514350" indent="-514350">
              <a:buAutoNum type="arabicPeriod"/>
            </a:pPr>
            <a:r>
              <a:rPr lang="en-US" sz="1800" err="1">
                <a:ea typeface="Calibri"/>
                <a:cs typeface="Calibri"/>
              </a:rPr>
              <a:t>Gonorrhoea</a:t>
            </a:r>
            <a:r>
              <a:rPr lang="en-US" sz="1800" dirty="0">
                <a:ea typeface="Calibri"/>
                <a:cs typeface="Calibri"/>
              </a:rPr>
              <a:t> (B)</a:t>
            </a:r>
          </a:p>
          <a:p>
            <a:pPr marL="514350" indent="-514350">
              <a:buAutoNum type="arabicPeriod"/>
            </a:pPr>
            <a:r>
              <a:rPr lang="en-US" sz="1800" dirty="0">
                <a:ea typeface="Calibri"/>
                <a:cs typeface="Calibri"/>
              </a:rPr>
              <a:t>Malaria (P)</a:t>
            </a:r>
          </a:p>
          <a:p>
            <a:pPr marL="514350" indent="-514350">
              <a:buAutoNum type="arabicPeriod"/>
            </a:pPr>
            <a:r>
              <a:rPr lang="en-US" sz="1800" dirty="0">
                <a:ea typeface="Calibri"/>
                <a:cs typeface="Calibri"/>
              </a:rPr>
              <a:t>Rose black spot disease (F)</a:t>
            </a:r>
          </a:p>
        </p:txBody>
      </p:sp>
      <p:sp>
        <p:nvSpPr>
          <p:cNvPr id="4" name="Rectangle 3">
            <a:extLst>
              <a:ext uri="{FF2B5EF4-FFF2-40B4-BE49-F238E27FC236}">
                <a16:creationId xmlns:a16="http://schemas.microsoft.com/office/drawing/2014/main" id="{31F46F8E-942B-33C6-85E3-9DEC3BE1ECA1}"/>
              </a:ext>
            </a:extLst>
          </p:cNvPr>
          <p:cNvSpPr/>
          <p:nvPr/>
        </p:nvSpPr>
        <p:spPr>
          <a:xfrm>
            <a:off x="428624" y="4726244"/>
            <a:ext cx="3644209" cy="19799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ea typeface="Calibri"/>
                <a:cs typeface="Calibri"/>
              </a:rPr>
              <a:t>Side 1:</a:t>
            </a:r>
          </a:p>
          <a:p>
            <a:pPr algn="ctr"/>
            <a:endParaRPr lang="en-US" dirty="0">
              <a:ea typeface="Calibri"/>
              <a:cs typeface="Calibri"/>
            </a:endParaRPr>
          </a:p>
          <a:p>
            <a:pPr algn="ctr"/>
            <a:r>
              <a:rPr lang="en-US" dirty="0">
                <a:ea typeface="Calibri"/>
                <a:cs typeface="Calibri"/>
              </a:rPr>
              <a:t>Measles</a:t>
            </a:r>
          </a:p>
        </p:txBody>
      </p:sp>
      <p:sp>
        <p:nvSpPr>
          <p:cNvPr id="5" name="Rectangle 4">
            <a:extLst>
              <a:ext uri="{FF2B5EF4-FFF2-40B4-BE49-F238E27FC236}">
                <a16:creationId xmlns:a16="http://schemas.microsoft.com/office/drawing/2014/main" id="{03431DA1-8711-1CF8-EA6C-7D4F3E95C46B}"/>
              </a:ext>
            </a:extLst>
          </p:cNvPr>
          <p:cNvSpPr/>
          <p:nvPr/>
        </p:nvSpPr>
        <p:spPr>
          <a:xfrm>
            <a:off x="4732807" y="4726243"/>
            <a:ext cx="3644209" cy="1979924"/>
          </a:xfrm>
          <a:prstGeom prst="rect">
            <a:avLst/>
          </a:prstGeom>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dirty="0">
                <a:ea typeface="Calibri"/>
                <a:cs typeface="Calibri"/>
              </a:rPr>
              <a:t>Side 2:</a:t>
            </a:r>
          </a:p>
          <a:p>
            <a:pPr algn="ctr"/>
            <a:r>
              <a:rPr lang="en-US" dirty="0">
                <a:ea typeface="Calibri"/>
                <a:cs typeface="Calibri"/>
              </a:rPr>
              <a:t>Symptoms: fever, red skin rash</a:t>
            </a:r>
          </a:p>
          <a:p>
            <a:pPr algn="ctr"/>
            <a:endParaRPr lang="en-US" dirty="0">
              <a:ea typeface="Calibri"/>
              <a:cs typeface="Calibri"/>
            </a:endParaRPr>
          </a:p>
          <a:p>
            <a:pPr algn="ctr"/>
            <a:r>
              <a:rPr lang="en-US" dirty="0">
                <a:ea typeface="Calibri"/>
                <a:cs typeface="Calibri"/>
              </a:rPr>
              <a:t>Treatments: isolation and fluids</a:t>
            </a:r>
          </a:p>
          <a:p>
            <a:pPr algn="ctr"/>
            <a:endParaRPr lang="en-US" dirty="0">
              <a:ea typeface="Calibri"/>
              <a:cs typeface="Calibri"/>
            </a:endParaRPr>
          </a:p>
          <a:p>
            <a:pPr algn="ctr"/>
            <a:r>
              <a:rPr lang="en-US" dirty="0">
                <a:ea typeface="Calibri"/>
                <a:cs typeface="Calibri"/>
              </a:rPr>
              <a:t>Prevention: vaccines</a:t>
            </a:r>
          </a:p>
        </p:txBody>
      </p:sp>
    </p:spTree>
    <p:extLst>
      <p:ext uri="{BB962C8B-B14F-4D97-AF65-F5344CB8AC3E}">
        <p14:creationId xmlns:p14="http://schemas.microsoft.com/office/powerpoint/2010/main" val="183361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1D37-3380-1CEC-6E10-7B357C1EF7A7}"/>
              </a:ext>
            </a:extLst>
          </p:cNvPr>
          <p:cNvSpPr>
            <a:spLocks noGrp="1"/>
          </p:cNvSpPr>
          <p:nvPr>
            <p:ph type="title"/>
          </p:nvPr>
        </p:nvSpPr>
        <p:spPr/>
        <p:txBody>
          <a:bodyPr/>
          <a:lstStyle/>
          <a:p>
            <a:r>
              <a:rPr lang="en-US" sz="3200" dirty="0">
                <a:ea typeface="Calibri Light"/>
                <a:cs typeface="Calibri Light"/>
              </a:rPr>
              <a:t>9. </a:t>
            </a:r>
            <a:r>
              <a:rPr lang="en-US" sz="3200" dirty="0">
                <a:latin typeface="Calibri"/>
                <a:ea typeface="Calibri"/>
                <a:cs typeface="Calibri"/>
              </a:rPr>
              <a:t>Identifying the pros and cons of vaccines</a:t>
            </a:r>
            <a:endParaRPr lang="en-US" sz="3200" dirty="0">
              <a:ea typeface="Calibri Light"/>
              <a:cs typeface="Calibri Light"/>
            </a:endParaRPr>
          </a:p>
        </p:txBody>
      </p:sp>
      <p:graphicFrame>
        <p:nvGraphicFramePr>
          <p:cNvPr id="4" name="Table 3">
            <a:extLst>
              <a:ext uri="{FF2B5EF4-FFF2-40B4-BE49-F238E27FC236}">
                <a16:creationId xmlns:a16="http://schemas.microsoft.com/office/drawing/2014/main" id="{A494C6FF-36E9-F00A-1E32-3C138E85405D}"/>
              </a:ext>
            </a:extLst>
          </p:cNvPr>
          <p:cNvGraphicFramePr>
            <a:graphicFrameLocks noGrp="1"/>
          </p:cNvGraphicFramePr>
          <p:nvPr>
            <p:extLst>
              <p:ext uri="{D42A27DB-BD31-4B8C-83A1-F6EECF244321}">
                <p14:modId xmlns:p14="http://schemas.microsoft.com/office/powerpoint/2010/main" val="2278717813"/>
              </p:ext>
            </p:extLst>
          </p:nvPr>
        </p:nvGraphicFramePr>
        <p:xfrm>
          <a:off x="328266" y="1506694"/>
          <a:ext cx="8419586" cy="3901440"/>
        </p:xfrm>
        <a:graphic>
          <a:graphicData uri="http://schemas.openxmlformats.org/drawingml/2006/table">
            <a:tbl>
              <a:tblPr firstRow="1" bandRow="1">
                <a:tableStyleId>{5940675A-B579-460E-94D1-54222C63F5DA}</a:tableStyleId>
              </a:tblPr>
              <a:tblGrid>
                <a:gridCol w="4209793">
                  <a:extLst>
                    <a:ext uri="{9D8B030D-6E8A-4147-A177-3AD203B41FA5}">
                      <a16:colId xmlns:a16="http://schemas.microsoft.com/office/drawing/2014/main" val="3145459040"/>
                    </a:ext>
                  </a:extLst>
                </a:gridCol>
                <a:gridCol w="4209793">
                  <a:extLst>
                    <a:ext uri="{9D8B030D-6E8A-4147-A177-3AD203B41FA5}">
                      <a16:colId xmlns:a16="http://schemas.microsoft.com/office/drawing/2014/main" val="1357420071"/>
                    </a:ext>
                  </a:extLst>
                </a:gridCol>
              </a:tblGrid>
              <a:tr h="370840">
                <a:tc>
                  <a:txBody>
                    <a:bodyPr/>
                    <a:lstStyle/>
                    <a:p>
                      <a:pPr algn="ctr"/>
                      <a:r>
                        <a:rPr lang="en-US" sz="2400" dirty="0"/>
                        <a:t>Pros </a:t>
                      </a:r>
                    </a:p>
                  </a:txBody>
                  <a:tcPr/>
                </a:tc>
                <a:tc>
                  <a:txBody>
                    <a:bodyPr/>
                    <a:lstStyle/>
                    <a:p>
                      <a:pPr algn="ctr"/>
                      <a:r>
                        <a:rPr lang="en-US" sz="2400" dirty="0"/>
                        <a:t>Cons </a:t>
                      </a:r>
                    </a:p>
                  </a:txBody>
                  <a:tcPr/>
                </a:tc>
                <a:extLst>
                  <a:ext uri="{0D108BD9-81ED-4DB2-BD59-A6C34878D82A}">
                    <a16:rowId xmlns:a16="http://schemas.microsoft.com/office/drawing/2014/main" val="16226942"/>
                  </a:ext>
                </a:extLst>
              </a:tr>
              <a:tr h="1316491">
                <a:tc>
                  <a:txBody>
                    <a:bodyPr/>
                    <a:lstStyle/>
                    <a:p>
                      <a:pPr lvl="0">
                        <a:buNone/>
                      </a:pPr>
                      <a:r>
                        <a:rPr lang="en-US" sz="2000" b="0" i="0" u="none" strike="noStrike" noProof="0" dirty="0">
                          <a:solidFill>
                            <a:srgbClr val="141414"/>
                          </a:solidFill>
                          <a:latin typeface="Calibri"/>
                        </a:rPr>
                        <a:t>They stop individuals becoming ill</a:t>
                      </a:r>
                    </a:p>
                    <a:p>
                      <a:pPr lvl="0">
                        <a:buNone/>
                      </a:pPr>
                      <a:endParaRPr lang="en-US" sz="2000" b="0" i="0" u="none" strike="noStrike" noProof="0" dirty="0">
                        <a:solidFill>
                          <a:srgbClr val="141414"/>
                        </a:solidFill>
                        <a:latin typeface="Calibri"/>
                      </a:endParaRPr>
                    </a:p>
                    <a:p>
                      <a:pPr lvl="0">
                        <a:buNone/>
                      </a:pPr>
                      <a:r>
                        <a:rPr lang="en-US" sz="2000" b="0" i="0" u="none" strike="noStrike" noProof="0" dirty="0">
                          <a:solidFill>
                            <a:srgbClr val="141414"/>
                          </a:solidFill>
                          <a:latin typeface="Calibri"/>
                        </a:rPr>
                        <a:t>If enough people are </a:t>
                      </a:r>
                      <a:r>
                        <a:rPr lang="en-US" sz="2000" b="0" i="0" u="none" strike="noStrike" noProof="0" dirty="0" err="1">
                          <a:solidFill>
                            <a:srgbClr val="141414"/>
                          </a:solidFill>
                          <a:latin typeface="Calibri"/>
                        </a:rPr>
                        <a:t>immunised</a:t>
                      </a:r>
                      <a:r>
                        <a:rPr lang="en-US" sz="2000" b="0" i="0" u="none" strike="noStrike" noProof="0" dirty="0">
                          <a:solidFill>
                            <a:srgbClr val="141414"/>
                          </a:solidFill>
                          <a:latin typeface="Calibri"/>
                        </a:rPr>
                        <a:t>, </a:t>
                      </a:r>
                      <a:r>
                        <a:rPr lang="en-US" sz="2000" b="0" i="0" u="none" strike="noStrike" noProof="0" dirty="0" err="1">
                          <a:solidFill>
                            <a:srgbClr val="141414"/>
                          </a:solidFill>
                          <a:latin typeface="Calibri"/>
                        </a:rPr>
                        <a:t>immunisations</a:t>
                      </a:r>
                      <a:r>
                        <a:rPr lang="en-US" sz="2000" b="0" i="0" u="none" strike="noStrike" noProof="0" dirty="0">
                          <a:solidFill>
                            <a:srgbClr val="141414"/>
                          </a:solidFill>
                          <a:latin typeface="Calibri"/>
                        </a:rPr>
                        <a:t> can also stop </a:t>
                      </a:r>
                      <a:r>
                        <a:rPr lang="en-US" sz="2000" b="0" i="1" u="none" strike="noStrike" noProof="0" dirty="0">
                          <a:solidFill>
                            <a:srgbClr val="141414"/>
                          </a:solidFill>
                          <a:latin typeface="Calibri"/>
                        </a:rPr>
                        <a:t>pathogens</a:t>
                      </a:r>
                      <a:r>
                        <a:rPr lang="en-US" sz="2000" b="0" i="0" u="none" strike="noStrike" noProof="0" dirty="0">
                          <a:solidFill>
                            <a:srgbClr val="141414"/>
                          </a:solidFill>
                          <a:latin typeface="Calibri"/>
                        </a:rPr>
                        <a:t> infecting whole populations. This is called herd immunity.</a:t>
                      </a:r>
                    </a:p>
                    <a:p>
                      <a:pPr lvl="0">
                        <a:buNone/>
                      </a:pPr>
                      <a:endParaRPr lang="en-US" sz="2000" b="0" i="0" u="none" strike="noStrike" noProof="0" dirty="0">
                        <a:solidFill>
                          <a:srgbClr val="141414"/>
                        </a:solidFill>
                        <a:latin typeface="Calibri"/>
                      </a:endParaRPr>
                    </a:p>
                    <a:p>
                      <a:pPr lvl="0">
                        <a:buNone/>
                      </a:pPr>
                      <a:r>
                        <a:rPr lang="en-US" sz="2000" b="0" i="0" u="none" strike="noStrike" noProof="0" dirty="0">
                          <a:solidFill>
                            <a:srgbClr val="141414"/>
                          </a:solidFill>
                          <a:latin typeface="Calibri"/>
                        </a:rPr>
                        <a:t>Using a vaccine may be much cheaper than treating a very ill person</a:t>
                      </a:r>
                      <a:endParaRPr lang="en-US" sz="2000"/>
                    </a:p>
                  </a:txBody>
                  <a:tcPr/>
                </a:tc>
                <a:tc>
                  <a:txBody>
                    <a:bodyPr/>
                    <a:lstStyle/>
                    <a:p>
                      <a:pPr lvl="0">
                        <a:buNone/>
                      </a:pPr>
                      <a:r>
                        <a:rPr lang="en-US" sz="2000" b="0" i="0" u="none" strike="noStrike" noProof="0" dirty="0">
                          <a:solidFill>
                            <a:srgbClr val="141414"/>
                          </a:solidFill>
                          <a:latin typeface="Calibri"/>
                        </a:rPr>
                        <a:t>Some people suffer from a mild reaction to the </a:t>
                      </a:r>
                      <a:r>
                        <a:rPr lang="en-US" sz="2000" b="0" i="1" u="none" strike="noStrike" noProof="0" dirty="0">
                          <a:solidFill>
                            <a:srgbClr val="141414"/>
                          </a:solidFill>
                          <a:latin typeface="Calibri"/>
                        </a:rPr>
                        <a:t>vaccine</a:t>
                      </a:r>
                    </a:p>
                    <a:p>
                      <a:pPr lvl="0">
                        <a:buNone/>
                      </a:pPr>
                      <a:endParaRPr lang="en-US" sz="2000" b="0" i="1" u="none" strike="noStrike" noProof="0" dirty="0">
                        <a:solidFill>
                          <a:srgbClr val="141414"/>
                        </a:solidFill>
                        <a:latin typeface="Calibri"/>
                      </a:endParaRPr>
                    </a:p>
                    <a:p>
                      <a:pPr lvl="0">
                        <a:buNone/>
                      </a:pPr>
                      <a:r>
                        <a:rPr lang="en-US" sz="2000" b="0" i="1" u="none" strike="noStrike" noProof="0" dirty="0">
                          <a:solidFill>
                            <a:srgbClr val="141414"/>
                          </a:solidFill>
                          <a:latin typeface="Calibri"/>
                        </a:rPr>
                        <a:t>False/fake news can affect people getting the vaccine due to incorrect information being circulated </a:t>
                      </a:r>
                    </a:p>
                    <a:p>
                      <a:pPr lvl="0">
                        <a:buNone/>
                      </a:pPr>
                      <a:endParaRPr lang="en-US" sz="2000" b="0" i="1" u="none" strike="noStrike" noProof="0" dirty="0">
                        <a:solidFill>
                          <a:srgbClr val="141414"/>
                        </a:solidFill>
                        <a:latin typeface="Calibri"/>
                      </a:endParaRPr>
                    </a:p>
                    <a:p>
                      <a:pPr lvl="0">
                        <a:buNone/>
                      </a:pPr>
                      <a:r>
                        <a:rPr lang="en-US" sz="2000" b="0" i="0" u="none" strike="noStrike" noProof="0" dirty="0">
                          <a:solidFill>
                            <a:srgbClr val="141414"/>
                          </a:solidFill>
                          <a:latin typeface="Calibri"/>
                        </a:rPr>
                        <a:t>There is always a risk of some side-effect</a:t>
                      </a:r>
                      <a:endParaRPr lang="en-US" sz="2000" b="0" i="1" u="none" strike="noStrike" noProof="0" dirty="0">
                        <a:solidFill>
                          <a:srgbClr val="141414"/>
                        </a:solidFill>
                        <a:latin typeface="Calibri"/>
                      </a:endParaRPr>
                    </a:p>
                    <a:p>
                      <a:pPr lvl="0">
                        <a:buNone/>
                      </a:pPr>
                      <a:endParaRPr lang="en-US" sz="2000" b="0" i="0" u="none" strike="noStrike" noProof="0" dirty="0">
                        <a:solidFill>
                          <a:srgbClr val="141414"/>
                        </a:solidFill>
                        <a:latin typeface="Calibri"/>
                      </a:endParaRPr>
                    </a:p>
                    <a:p>
                      <a:pPr lvl="0">
                        <a:buNone/>
                      </a:pPr>
                      <a:endParaRPr lang="en-US" sz="2000" b="0" i="0" u="none" strike="noStrike" noProof="0" dirty="0">
                        <a:solidFill>
                          <a:srgbClr val="141414"/>
                        </a:solidFill>
                        <a:latin typeface="Calibri"/>
                      </a:endParaRPr>
                    </a:p>
                  </a:txBody>
                  <a:tcPr/>
                </a:tc>
                <a:extLst>
                  <a:ext uri="{0D108BD9-81ED-4DB2-BD59-A6C34878D82A}">
                    <a16:rowId xmlns:a16="http://schemas.microsoft.com/office/drawing/2014/main" val="576031307"/>
                  </a:ext>
                </a:extLst>
              </a:tr>
            </a:tbl>
          </a:graphicData>
        </a:graphic>
      </p:graphicFrame>
    </p:spTree>
    <p:extLst>
      <p:ext uri="{BB962C8B-B14F-4D97-AF65-F5344CB8AC3E}">
        <p14:creationId xmlns:p14="http://schemas.microsoft.com/office/powerpoint/2010/main" val="747312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C6B8-5537-1A04-82FE-5C2C5FD15831}"/>
              </a:ext>
            </a:extLst>
          </p:cNvPr>
          <p:cNvSpPr>
            <a:spLocks noGrp="1"/>
          </p:cNvSpPr>
          <p:nvPr>
            <p:ph type="title"/>
          </p:nvPr>
        </p:nvSpPr>
        <p:spPr/>
        <p:txBody>
          <a:bodyPr vert="horz" lIns="91440" tIns="45720" rIns="91440" bIns="45720" rtlCol="0" anchor="ctr">
            <a:noAutofit/>
          </a:bodyPr>
          <a:lstStyle/>
          <a:p>
            <a:r>
              <a:rPr lang="en-US" sz="3200" dirty="0">
                <a:ea typeface="Calibri Light"/>
                <a:cs typeface="Calibri Light"/>
              </a:rPr>
              <a:t>10. </a:t>
            </a:r>
            <a:r>
              <a:rPr lang="en-US" sz="3200" dirty="0">
                <a:latin typeface="Calibri"/>
                <a:ea typeface="Calibri"/>
                <a:cs typeface="Calibri"/>
              </a:rPr>
              <a:t>Evaluating drug treatments using information given and recommending the best drug option</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DC39C561-FF68-974A-2654-16C37AE2FA16}"/>
              </a:ext>
            </a:extLst>
          </p:cNvPr>
          <p:cNvSpPr>
            <a:spLocks noGrp="1"/>
          </p:cNvSpPr>
          <p:nvPr>
            <p:ph idx="1"/>
          </p:nvPr>
        </p:nvSpPr>
        <p:spPr/>
        <p:txBody>
          <a:bodyPr vert="horz" lIns="91440" tIns="45720" rIns="91440" bIns="45720" rtlCol="0" anchor="t">
            <a:normAutofit/>
          </a:bodyPr>
          <a:lstStyle/>
          <a:p>
            <a:r>
              <a:rPr lang="en-US" dirty="0">
                <a:ea typeface="Calibri"/>
                <a:cs typeface="Calibri"/>
              </a:rPr>
              <a:t>See number 7</a:t>
            </a:r>
            <a:endParaRPr lang="en-US" dirty="0"/>
          </a:p>
        </p:txBody>
      </p:sp>
    </p:spTree>
    <p:extLst>
      <p:ext uri="{BB962C8B-B14F-4D97-AF65-F5344CB8AC3E}">
        <p14:creationId xmlns:p14="http://schemas.microsoft.com/office/powerpoint/2010/main" val="173890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3716152778"/>
              </p:ext>
            </p:extLst>
          </p:nvPr>
        </p:nvGraphicFramePr>
        <p:xfrm>
          <a:off x="200025" y="2216217"/>
          <a:ext cx="8743950" cy="393192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1464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4" name="Content Placeholder 3" descr="A screenshot of a computer&#10;&#10;Description automatically generated">
            <a:extLst>
              <a:ext uri="{FF2B5EF4-FFF2-40B4-BE49-F238E27FC236}">
                <a16:creationId xmlns:a16="http://schemas.microsoft.com/office/drawing/2014/main" id="{F5C1807B-6542-00D6-8F66-EACC4F749127}"/>
              </a:ext>
            </a:extLst>
          </p:cNvPr>
          <p:cNvPicPr>
            <a:picLocks noGrp="1" noChangeAspect="1"/>
          </p:cNvPicPr>
          <p:nvPr>
            <p:ph idx="1"/>
          </p:nvPr>
        </p:nvPicPr>
        <p:blipFill rotWithShape="1">
          <a:blip r:embed="rId2"/>
          <a:srcRect l="30522" t="31818" r="18424" b="36561"/>
          <a:stretch/>
        </p:blipFill>
        <p:spPr>
          <a:xfrm>
            <a:off x="102565" y="1370144"/>
            <a:ext cx="4946333" cy="1728277"/>
          </a:xfrm>
        </p:spPr>
      </p:pic>
      <p:pic>
        <p:nvPicPr>
          <p:cNvPr id="5" name="Picture 4" descr="A screenshot of a computer&#10;&#10;Description automatically generated">
            <a:extLst>
              <a:ext uri="{FF2B5EF4-FFF2-40B4-BE49-F238E27FC236}">
                <a16:creationId xmlns:a16="http://schemas.microsoft.com/office/drawing/2014/main" id="{6964FA6A-4EBA-00E2-B09E-23E0E57C940D}"/>
              </a:ext>
            </a:extLst>
          </p:cNvPr>
          <p:cNvPicPr>
            <a:picLocks noChangeAspect="1"/>
          </p:cNvPicPr>
          <p:nvPr/>
        </p:nvPicPr>
        <p:blipFill rotWithShape="1">
          <a:blip r:embed="rId3"/>
          <a:srcRect l="37629" t="27217" r="18900" b="12538"/>
          <a:stretch/>
        </p:blipFill>
        <p:spPr>
          <a:xfrm>
            <a:off x="4807477" y="1205092"/>
            <a:ext cx="4297743" cy="335450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4"/>
          <a:srcRect l="42418" t="29057" r="13786" b="15283"/>
          <a:stretch/>
        </p:blipFill>
        <p:spPr>
          <a:xfrm>
            <a:off x="347198" y="3138738"/>
            <a:ext cx="5122776" cy="3663670"/>
          </a:xfrm>
          <a:prstGeom prst="rect">
            <a:avLst/>
          </a:prstGeom>
        </p:spPr>
      </p:pic>
    </p:spTree>
    <p:extLst>
      <p:ext uri="{BB962C8B-B14F-4D97-AF65-F5344CB8AC3E}">
        <p14:creationId xmlns:p14="http://schemas.microsoft.com/office/powerpoint/2010/main" val="193867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fontScale="85000" lnSpcReduction="20000"/>
          </a:bodyPr>
          <a:lstStyle/>
          <a:p>
            <a:r>
              <a:rPr lang="en-US" dirty="0">
                <a:ea typeface="Calibri"/>
                <a:cs typeface="Calibri"/>
              </a:rPr>
              <a:t>Improving </a:t>
            </a:r>
            <a:r>
              <a:rPr lang="en-US" dirty="0" err="1">
                <a:ea typeface="Calibri"/>
                <a:cs typeface="Calibri"/>
              </a:rPr>
              <a:t>practicals</a:t>
            </a:r>
            <a:r>
              <a:rPr lang="en-US" dirty="0">
                <a:ea typeface="Calibri"/>
                <a:cs typeface="Calibri"/>
              </a:rPr>
              <a:t> is all about getting more accurate results and reducing any sources of errors. There are a few answers that you can apply to most situations:</a:t>
            </a:r>
          </a:p>
          <a:p>
            <a:pPr marL="514350" indent="-514350">
              <a:buAutoNum type="arabicPeriod"/>
            </a:pPr>
            <a:r>
              <a:rPr lang="en-US" dirty="0">
                <a:ea typeface="Calibri"/>
                <a:cs typeface="Calibri"/>
              </a:rPr>
              <a:t>Repeat the experiment (identify anomalies and calculate a mean)</a:t>
            </a:r>
          </a:p>
          <a:p>
            <a:pPr marL="514350" indent="-514350">
              <a:buAutoNum type="arabicPeriod"/>
            </a:pPr>
            <a:r>
              <a:rPr lang="en-US" dirty="0">
                <a:ea typeface="Calibri"/>
                <a:cs typeface="Calibri"/>
              </a:rPr>
              <a:t>Improve the range of results, if you did 1-5g could you do 1-10g or go up in 0.5g instead of 1g</a:t>
            </a:r>
          </a:p>
          <a:p>
            <a:pPr marL="514350" indent="-514350">
              <a:buAutoNum type="arabicPeriod"/>
            </a:pPr>
            <a:r>
              <a:rPr lang="en-US" dirty="0">
                <a:ea typeface="Calibri"/>
                <a:cs typeface="Calibri"/>
              </a:rPr>
              <a:t>Use data loggers or digital equipment, you have a higher resolution, and it reduces random errors!</a:t>
            </a:r>
          </a:p>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p>
          <a:p>
            <a:pPr marL="0" indent="0">
              <a:buNone/>
            </a:pPr>
            <a:r>
              <a:rPr lang="en-US" dirty="0">
                <a:ea typeface="Calibri"/>
                <a:cs typeface="Calibri"/>
              </a:rPr>
              <a:t>Could you suggest any improvements?</a:t>
            </a:r>
          </a:p>
        </p:txBody>
      </p:sp>
    </p:spTree>
    <p:extLst>
      <p:ext uri="{BB962C8B-B14F-4D97-AF65-F5344CB8AC3E}">
        <p14:creationId xmlns:p14="http://schemas.microsoft.com/office/powerpoint/2010/main" val="265880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1AD0-9A83-9ABE-D242-99BCAFBFF572}"/>
              </a:ext>
            </a:extLst>
          </p:cNvPr>
          <p:cNvSpPr>
            <a:spLocks noGrp="1"/>
          </p:cNvSpPr>
          <p:nvPr>
            <p:ph type="title"/>
          </p:nvPr>
        </p:nvSpPr>
        <p:spPr/>
        <p:txBody>
          <a:bodyPr/>
          <a:lstStyle/>
          <a:p>
            <a:r>
              <a:rPr lang="en-US" sz="3200" dirty="0">
                <a:ea typeface="Calibri Light"/>
                <a:cs typeface="Calibri Light"/>
              </a:rPr>
              <a:t>4. </a:t>
            </a:r>
            <a:r>
              <a:rPr lang="en-US" sz="3200" dirty="0">
                <a:latin typeface="Calibri"/>
                <a:ea typeface="Calibri"/>
                <a:cs typeface="Calibri"/>
              </a:rPr>
              <a:t>Identifying trends from data in health</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2E83A12C-E072-3260-2D17-CDFCE555F298}"/>
              </a:ext>
            </a:extLst>
          </p:cNvPr>
          <p:cNvSpPr>
            <a:spLocks noGrp="1"/>
          </p:cNvSpPr>
          <p:nvPr>
            <p:ph idx="1"/>
          </p:nvPr>
        </p:nvSpPr>
        <p:spPr>
          <a:xfrm>
            <a:off x="1290" y="1636558"/>
            <a:ext cx="3194384" cy="5081826"/>
          </a:xfrm>
        </p:spPr>
        <p:txBody>
          <a:bodyPr vert="horz" lIns="91440" tIns="45720" rIns="91440" bIns="45720" rtlCol="0" anchor="t">
            <a:normAutofit fontScale="92500"/>
          </a:bodyPr>
          <a:lstStyle/>
          <a:p>
            <a:r>
              <a:rPr lang="en-US" dirty="0">
                <a:ea typeface="Calibri"/>
                <a:cs typeface="Calibri"/>
              </a:rPr>
              <a:t>Step 1: identify what is the graph showing</a:t>
            </a:r>
          </a:p>
          <a:p>
            <a:r>
              <a:rPr lang="en-US" dirty="0">
                <a:ea typeface="Calibri"/>
                <a:cs typeface="Calibri"/>
              </a:rPr>
              <a:t>Step 2: does the trend increase or decrease or do both</a:t>
            </a:r>
          </a:p>
          <a:p>
            <a:r>
              <a:rPr lang="en-US" dirty="0">
                <a:ea typeface="Calibri"/>
                <a:cs typeface="Calibri"/>
              </a:rPr>
              <a:t>Step 3: look at the marks – if it is 2 marks you will need to identify the trend and use some data in your answer!</a:t>
            </a:r>
          </a:p>
          <a:p>
            <a:endParaRPr lang="en-US" dirty="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AE04CF65-D6C2-D39A-0FA4-786E9C81B566}"/>
              </a:ext>
            </a:extLst>
          </p:cNvPr>
          <p:cNvPicPr>
            <a:picLocks noChangeAspect="1"/>
          </p:cNvPicPr>
          <p:nvPr/>
        </p:nvPicPr>
        <p:blipFill rotWithShape="1">
          <a:blip r:embed="rId2"/>
          <a:srcRect l="39776" t="30219" r="17989" b="17694"/>
          <a:stretch/>
        </p:blipFill>
        <p:spPr>
          <a:xfrm>
            <a:off x="3157431" y="1248061"/>
            <a:ext cx="5818859" cy="4041640"/>
          </a:xfrm>
          <a:prstGeom prst="rect">
            <a:avLst/>
          </a:prstGeom>
        </p:spPr>
      </p:pic>
      <p:sp>
        <p:nvSpPr>
          <p:cNvPr id="6" name="Rectangle 5">
            <a:extLst>
              <a:ext uri="{FF2B5EF4-FFF2-40B4-BE49-F238E27FC236}">
                <a16:creationId xmlns:a16="http://schemas.microsoft.com/office/drawing/2014/main" id="{EA51D045-87A6-A4A2-89D8-437FE7CE573D}"/>
              </a:ext>
            </a:extLst>
          </p:cNvPr>
          <p:cNvSpPr/>
          <p:nvPr/>
        </p:nvSpPr>
        <p:spPr>
          <a:xfrm>
            <a:off x="3097272" y="5297331"/>
            <a:ext cx="5964224" cy="15039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ea typeface="Calibri"/>
                <a:cs typeface="Calibri"/>
              </a:rPr>
              <a:t>Try the questions for the graph above!</a:t>
            </a:r>
          </a:p>
          <a:p>
            <a:r>
              <a:rPr lang="en-US" dirty="0">
                <a:ea typeface="Calibri"/>
                <a:cs typeface="Calibri"/>
              </a:rPr>
              <a:t>Q1: </a:t>
            </a:r>
            <a:r>
              <a:rPr lang="en-US" dirty="0">
                <a:solidFill>
                  <a:srgbClr val="222222"/>
                </a:solidFill>
                <a:latin typeface="Calibri"/>
                <a:ea typeface="Calibri"/>
                <a:cs typeface="Arial"/>
              </a:rPr>
              <a:t>There are no new cases of skin cancer diagnosed in people younger than 15 years of age. Explain why.</a:t>
            </a:r>
            <a:endParaRPr lang="en-US">
              <a:latin typeface="Calibri"/>
              <a:ea typeface="Calibri"/>
              <a:cs typeface="Calibri"/>
            </a:endParaRPr>
          </a:p>
          <a:p>
            <a:r>
              <a:rPr lang="en-US" dirty="0">
                <a:ea typeface="Calibri"/>
                <a:cs typeface="Calibri"/>
              </a:rPr>
              <a:t>Q2: </a:t>
            </a:r>
            <a:r>
              <a:rPr lang="en-US" dirty="0">
                <a:solidFill>
                  <a:srgbClr val="222222"/>
                </a:solidFill>
                <a:latin typeface="Calibri"/>
                <a:ea typeface="Calibri"/>
                <a:cs typeface="Arial"/>
              </a:rPr>
              <a:t>Give </a:t>
            </a:r>
            <a:r>
              <a:rPr lang="en-US" b="1" dirty="0">
                <a:solidFill>
                  <a:srgbClr val="222222"/>
                </a:solidFill>
                <a:latin typeface="Calibri"/>
                <a:ea typeface="Calibri"/>
                <a:cs typeface="Arial"/>
              </a:rPr>
              <a:t>two</a:t>
            </a:r>
            <a:r>
              <a:rPr lang="en-US" dirty="0">
                <a:solidFill>
                  <a:srgbClr val="222222"/>
                </a:solidFill>
                <a:latin typeface="Calibri"/>
                <a:ea typeface="Calibri"/>
                <a:cs typeface="Arial"/>
              </a:rPr>
              <a:t> conclusions about the number of </a:t>
            </a:r>
            <a:r>
              <a:rPr lang="en-US" b="1" dirty="0">
                <a:solidFill>
                  <a:srgbClr val="222222"/>
                </a:solidFill>
                <a:latin typeface="Calibri"/>
                <a:ea typeface="Calibri"/>
                <a:cs typeface="Arial"/>
              </a:rPr>
              <a:t>new cases</a:t>
            </a:r>
            <a:r>
              <a:rPr lang="en-US" dirty="0">
                <a:solidFill>
                  <a:srgbClr val="222222"/>
                </a:solidFill>
                <a:latin typeface="Calibri"/>
                <a:ea typeface="Calibri"/>
                <a:cs typeface="Arial"/>
              </a:rPr>
              <a:t> of skin cancer. Use the figure above.</a:t>
            </a:r>
            <a:endParaRPr lang="en-US" dirty="0">
              <a:latin typeface="Calibri"/>
              <a:ea typeface="Calibri"/>
              <a:cs typeface="Calibri"/>
            </a:endParaRPr>
          </a:p>
        </p:txBody>
      </p:sp>
    </p:spTree>
    <p:extLst>
      <p:ext uri="{BB962C8B-B14F-4D97-AF65-F5344CB8AC3E}">
        <p14:creationId xmlns:p14="http://schemas.microsoft.com/office/powerpoint/2010/main" val="195744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E728-4191-3663-DF66-AA881ADACCFE}"/>
              </a:ext>
            </a:extLst>
          </p:cNvPr>
          <p:cNvSpPr>
            <a:spLocks noGrp="1"/>
          </p:cNvSpPr>
          <p:nvPr>
            <p:ph type="title"/>
          </p:nvPr>
        </p:nvSpPr>
        <p:spPr/>
        <p:txBody>
          <a:bodyPr/>
          <a:lstStyle/>
          <a:p>
            <a:r>
              <a:rPr lang="en-US" sz="3200" dirty="0">
                <a:ea typeface="Calibri Light"/>
                <a:cs typeface="Calibri Light"/>
              </a:rPr>
              <a:t>5. </a:t>
            </a:r>
            <a:r>
              <a:rPr lang="en-US" sz="3200" dirty="0">
                <a:latin typeface="Calibri"/>
                <a:ea typeface="Calibri"/>
                <a:cs typeface="Calibri"/>
              </a:rPr>
              <a:t>Describing the effect of CHD on a person</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4840D36-7A4C-B97D-9A8D-D68C5F569176}"/>
              </a:ext>
            </a:extLst>
          </p:cNvPr>
          <p:cNvSpPr>
            <a:spLocks noGrp="1"/>
          </p:cNvSpPr>
          <p:nvPr>
            <p:ph idx="1"/>
          </p:nvPr>
        </p:nvSpPr>
        <p:spPr/>
        <p:txBody>
          <a:bodyPr vert="horz" lIns="91440" tIns="45720" rIns="91440" bIns="45720" rtlCol="0" anchor="t">
            <a:normAutofit/>
          </a:bodyPr>
          <a:lstStyle/>
          <a:p>
            <a:r>
              <a:rPr lang="en-US" dirty="0">
                <a:ea typeface="Calibri"/>
                <a:cs typeface="Calibri"/>
              </a:rPr>
              <a:t>Use this website to produce a spider diagram about how CHD can affect someone: </a:t>
            </a:r>
            <a:r>
              <a:rPr lang="en-US" dirty="0">
                <a:ea typeface="+mn-lt"/>
                <a:cs typeface="+mn-lt"/>
                <a:hlinkClick r:id="rId2"/>
              </a:rPr>
              <a:t>https://www.savemyexams.com/gcse/biology/aqa/18/revision-notes/2-organisation/2-3-health--disease/2-3-1-chd-a-non-communicable-disease/</a:t>
            </a:r>
            <a:endParaRPr lang="en-US">
              <a:ea typeface="+mn-lt"/>
              <a:cs typeface="+mn-lt"/>
            </a:endParaRPr>
          </a:p>
          <a:p>
            <a:endParaRPr lang="en-US" dirty="0">
              <a:ea typeface="Calibri"/>
              <a:cs typeface="Calibri"/>
            </a:endParaRPr>
          </a:p>
        </p:txBody>
      </p:sp>
    </p:spTree>
    <p:extLst>
      <p:ext uri="{BB962C8B-B14F-4D97-AF65-F5344CB8AC3E}">
        <p14:creationId xmlns:p14="http://schemas.microsoft.com/office/powerpoint/2010/main" val="194522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44C7-9363-FBFE-705C-DD28CEFC4C32}"/>
              </a:ext>
            </a:extLst>
          </p:cNvPr>
          <p:cNvSpPr>
            <a:spLocks noGrp="1"/>
          </p:cNvSpPr>
          <p:nvPr>
            <p:ph type="title"/>
          </p:nvPr>
        </p:nvSpPr>
        <p:spPr/>
        <p:txBody>
          <a:bodyPr/>
          <a:lstStyle/>
          <a:p>
            <a:r>
              <a:rPr lang="en-US" sz="3200" dirty="0">
                <a:ea typeface="Calibri Light"/>
                <a:cs typeface="Calibri Light"/>
              </a:rPr>
              <a:t>6. </a:t>
            </a:r>
            <a:r>
              <a:rPr lang="en-US" sz="3200" dirty="0">
                <a:latin typeface="Calibri"/>
                <a:ea typeface="Calibri"/>
                <a:cs typeface="Calibri"/>
              </a:rPr>
              <a:t>Applying the science to explaining the impact of a non-communicable disease</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00FBC11B-2947-DC48-E9FF-E9C8B5445B8D}"/>
              </a:ext>
            </a:extLst>
          </p:cNvPr>
          <p:cNvSpPr>
            <a:spLocks noGrp="1"/>
          </p:cNvSpPr>
          <p:nvPr>
            <p:ph idx="1"/>
          </p:nvPr>
        </p:nvSpPr>
        <p:spPr/>
        <p:txBody>
          <a:bodyPr vert="horz" lIns="91440" tIns="45720" rIns="91440" bIns="45720" rtlCol="0" anchor="t">
            <a:normAutofit/>
          </a:bodyPr>
          <a:lstStyle/>
          <a:p>
            <a:r>
              <a:rPr lang="en-US" dirty="0">
                <a:ea typeface="Calibri"/>
                <a:cs typeface="Calibri"/>
              </a:rPr>
              <a:t>Follow the link: </a:t>
            </a:r>
            <a:r>
              <a:rPr lang="en-US" dirty="0">
                <a:ea typeface="+mn-lt"/>
                <a:cs typeface="+mn-lt"/>
                <a:hlinkClick r:id="rId2"/>
              </a:rPr>
              <a:t>https://www.bbc.co.uk/bitesize/guides/zxr7ng8/revision/10</a:t>
            </a:r>
            <a:endParaRPr lang="en-US">
              <a:ea typeface="+mn-lt"/>
              <a:cs typeface="+mn-lt"/>
            </a:endParaRPr>
          </a:p>
          <a:p>
            <a:endParaRPr lang="en-US" dirty="0">
              <a:ea typeface="Calibri"/>
              <a:cs typeface="Calibri"/>
            </a:endParaRPr>
          </a:p>
          <a:p>
            <a:r>
              <a:rPr lang="en-US" dirty="0">
                <a:ea typeface="Calibri"/>
                <a:cs typeface="Calibri"/>
              </a:rPr>
              <a:t>Create a 10-fact summary of the information</a:t>
            </a:r>
          </a:p>
        </p:txBody>
      </p:sp>
    </p:spTree>
    <p:extLst>
      <p:ext uri="{BB962C8B-B14F-4D97-AF65-F5344CB8AC3E}">
        <p14:creationId xmlns:p14="http://schemas.microsoft.com/office/powerpoint/2010/main" val="375604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7EA-6E6E-A935-89ED-3DC902D0D905}"/>
              </a:ext>
            </a:extLst>
          </p:cNvPr>
          <p:cNvSpPr>
            <a:spLocks noGrp="1"/>
          </p:cNvSpPr>
          <p:nvPr>
            <p:ph type="title"/>
          </p:nvPr>
        </p:nvSpPr>
        <p:spPr/>
        <p:txBody>
          <a:bodyPr vert="horz" lIns="91440" tIns="45720" rIns="91440" bIns="45720" rtlCol="0" anchor="ctr">
            <a:noAutofit/>
          </a:bodyPr>
          <a:lstStyle/>
          <a:p>
            <a:r>
              <a:rPr lang="en-US" sz="3200" dirty="0">
                <a:ea typeface="Calibri Light"/>
                <a:cs typeface="Calibri Light"/>
              </a:rPr>
              <a:t>7. </a:t>
            </a:r>
            <a:r>
              <a:rPr lang="en-US" sz="3200" dirty="0">
                <a:latin typeface="Calibri"/>
                <a:ea typeface="Calibri"/>
                <a:cs typeface="Calibri"/>
              </a:rPr>
              <a:t>Evaluating disease treatments using information given and recommending the best treatment</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EF800241-30DE-AA3A-B511-293464C23B37}"/>
              </a:ext>
            </a:extLst>
          </p:cNvPr>
          <p:cNvSpPr>
            <a:spLocks noGrp="1"/>
          </p:cNvSpPr>
          <p:nvPr>
            <p:ph idx="1"/>
          </p:nvPr>
        </p:nvSpPr>
        <p:spPr/>
        <p:txBody>
          <a:bodyPr vert="horz" lIns="91440" tIns="45720" rIns="91440" bIns="45720" rtlCol="0" anchor="t">
            <a:normAutofit/>
          </a:bodyPr>
          <a:lstStyle/>
          <a:p>
            <a:r>
              <a:rPr lang="en-US" sz="2000" dirty="0">
                <a:cs typeface="Calibri"/>
              </a:rPr>
              <a:t>In an evaluate question you need to describe the pros and cons for each option and then suggest which you would recommend! Try this 6 mark question:</a:t>
            </a:r>
          </a:p>
        </p:txBody>
      </p:sp>
      <p:sp>
        <p:nvSpPr>
          <p:cNvPr id="4" name="Rectangle 3">
            <a:extLst>
              <a:ext uri="{FF2B5EF4-FFF2-40B4-BE49-F238E27FC236}">
                <a16:creationId xmlns:a16="http://schemas.microsoft.com/office/drawing/2014/main" id="{5031DF30-F200-F020-20DC-4580FF45DDAD}"/>
              </a:ext>
            </a:extLst>
          </p:cNvPr>
          <p:cNvSpPr/>
          <p:nvPr/>
        </p:nvSpPr>
        <p:spPr>
          <a:xfrm>
            <a:off x="135958" y="2648451"/>
            <a:ext cx="9010090" cy="40746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dirty="0">
                <a:solidFill>
                  <a:srgbClr val="222222"/>
                </a:solidFill>
                <a:latin typeface="Arial"/>
                <a:cs typeface="Arial"/>
              </a:rPr>
              <a:t> A drug is only licensed for the medical conditions it was tested to treat in the clinical trials.</a:t>
            </a:r>
            <a:endParaRPr lang="en-US" sz="1600">
              <a:cs typeface="Calibri"/>
            </a:endParaRPr>
          </a:p>
          <a:p>
            <a:r>
              <a:rPr lang="en-US" sz="1600" dirty="0">
                <a:solidFill>
                  <a:srgbClr val="222222"/>
                </a:solidFill>
                <a:latin typeface="Arial"/>
                <a:cs typeface="Arial"/>
              </a:rPr>
              <a:t>Drug regulations:</a:t>
            </a:r>
            <a:endParaRPr lang="en-US" sz="1600">
              <a:cs typeface="Calibri"/>
            </a:endParaRPr>
          </a:p>
          <a:p>
            <a:r>
              <a:rPr lang="en-US" sz="1600" dirty="0">
                <a:solidFill>
                  <a:srgbClr val="222222"/>
                </a:solidFill>
                <a:latin typeface="Arial"/>
                <a:cs typeface="Arial"/>
              </a:rPr>
              <a:t>•        control what drugs a doctor can prescribe</a:t>
            </a:r>
            <a:endParaRPr lang="en-US" sz="1600">
              <a:cs typeface="Calibri"/>
            </a:endParaRPr>
          </a:p>
          <a:p>
            <a:r>
              <a:rPr lang="en-US" sz="1600" dirty="0">
                <a:solidFill>
                  <a:srgbClr val="222222"/>
                </a:solidFill>
                <a:latin typeface="Arial"/>
                <a:cs typeface="Arial"/>
              </a:rPr>
              <a:t>•        ensure doctors can prescribe a drug with confidence</a:t>
            </a:r>
            <a:endParaRPr lang="en-US" sz="1600">
              <a:cs typeface="Calibri"/>
            </a:endParaRPr>
          </a:p>
          <a:p>
            <a:r>
              <a:rPr lang="en-US" sz="1600" dirty="0">
                <a:solidFill>
                  <a:srgbClr val="222222"/>
                </a:solidFill>
                <a:latin typeface="Arial"/>
                <a:cs typeface="Arial"/>
              </a:rPr>
              <a:t>•        protect patients.</a:t>
            </a:r>
            <a:endParaRPr lang="en-US" sz="1600">
              <a:cs typeface="Calibri"/>
            </a:endParaRPr>
          </a:p>
          <a:p>
            <a:r>
              <a:rPr lang="en-US" sz="1600" dirty="0">
                <a:solidFill>
                  <a:srgbClr val="222222"/>
                </a:solidFill>
                <a:latin typeface="Arial"/>
                <a:cs typeface="Arial"/>
              </a:rPr>
              <a:t>AMD is an eye condition that can result in very poor vision. Doctors treat approximately 40 000 new cases of AMD each year. Two drugs licensed to treat AMD in the UK are drug </a:t>
            </a:r>
            <a:r>
              <a:rPr lang="en-US" sz="1600" b="1" dirty="0">
                <a:solidFill>
                  <a:srgbClr val="222222"/>
                </a:solidFill>
                <a:latin typeface="Arial"/>
                <a:cs typeface="Arial"/>
              </a:rPr>
              <a:t>A</a:t>
            </a:r>
            <a:r>
              <a:rPr lang="en-US" sz="1600" dirty="0">
                <a:solidFill>
                  <a:srgbClr val="222222"/>
                </a:solidFill>
                <a:latin typeface="Arial"/>
                <a:cs typeface="Arial"/>
              </a:rPr>
              <a:t> and drug </a:t>
            </a:r>
            <a:r>
              <a:rPr lang="en-US" sz="1600" b="1" dirty="0">
                <a:solidFill>
                  <a:srgbClr val="222222"/>
                </a:solidFill>
                <a:latin typeface="Arial"/>
                <a:cs typeface="Arial"/>
              </a:rPr>
              <a:t>B</a:t>
            </a:r>
            <a:r>
              <a:rPr lang="en-US" sz="1600" dirty="0">
                <a:solidFill>
                  <a:srgbClr val="222222"/>
                </a:solidFill>
                <a:latin typeface="Arial"/>
                <a:cs typeface="Arial"/>
              </a:rPr>
              <a:t>.</a:t>
            </a:r>
            <a:endParaRPr lang="en-US" sz="1600">
              <a:cs typeface="Calibri"/>
            </a:endParaRPr>
          </a:p>
          <a:p>
            <a:r>
              <a:rPr lang="en-US" sz="1600" dirty="0">
                <a:solidFill>
                  <a:srgbClr val="222222"/>
                </a:solidFill>
                <a:latin typeface="Arial"/>
                <a:cs typeface="Arial"/>
              </a:rPr>
              <a:t>In many other countries drug </a:t>
            </a:r>
            <a:r>
              <a:rPr lang="en-US" sz="1600" b="1" dirty="0">
                <a:solidFill>
                  <a:srgbClr val="222222"/>
                </a:solidFill>
                <a:latin typeface="Arial"/>
                <a:cs typeface="Arial"/>
              </a:rPr>
              <a:t>C</a:t>
            </a:r>
            <a:r>
              <a:rPr lang="en-US" sz="1600" dirty="0">
                <a:solidFill>
                  <a:srgbClr val="222222"/>
                </a:solidFill>
                <a:latin typeface="Arial"/>
                <a:cs typeface="Arial"/>
              </a:rPr>
              <a:t> is used to treat AMD. Drug </a:t>
            </a:r>
            <a:r>
              <a:rPr lang="en-US" sz="1600" b="1" dirty="0">
                <a:solidFill>
                  <a:srgbClr val="222222"/>
                </a:solidFill>
                <a:latin typeface="Arial"/>
                <a:cs typeface="Arial"/>
              </a:rPr>
              <a:t>C</a:t>
            </a:r>
            <a:r>
              <a:rPr lang="en-US" sz="1600" dirty="0">
                <a:solidFill>
                  <a:srgbClr val="222222"/>
                </a:solidFill>
                <a:latin typeface="Arial"/>
                <a:cs typeface="Arial"/>
              </a:rPr>
              <a:t> is only licensed in the UK to treat cancer.</a:t>
            </a:r>
            <a:endParaRPr lang="en-US" sz="1600">
              <a:cs typeface="Calibri"/>
            </a:endParaRPr>
          </a:p>
          <a:p>
            <a:r>
              <a:rPr lang="en-US" sz="1600" dirty="0">
                <a:solidFill>
                  <a:srgbClr val="222222"/>
                </a:solidFill>
                <a:latin typeface="Arial"/>
                <a:cs typeface="Arial"/>
              </a:rPr>
              <a:t>The cost per injection for each drug is:</a:t>
            </a:r>
            <a:endParaRPr lang="en-US" sz="1600">
              <a:cs typeface="Calibri"/>
            </a:endParaRPr>
          </a:p>
          <a:p>
            <a:r>
              <a:rPr lang="en-US" sz="1600" dirty="0">
                <a:solidFill>
                  <a:srgbClr val="222222"/>
                </a:solidFill>
                <a:latin typeface="Arial"/>
                <a:cs typeface="Arial"/>
              </a:rPr>
              <a:t>•        drug </a:t>
            </a:r>
            <a:r>
              <a:rPr lang="en-US" sz="1600" b="1" dirty="0">
                <a:solidFill>
                  <a:srgbClr val="222222"/>
                </a:solidFill>
                <a:latin typeface="Arial"/>
                <a:cs typeface="Arial"/>
              </a:rPr>
              <a:t>A</a:t>
            </a:r>
            <a:r>
              <a:rPr lang="en-US" sz="1600" dirty="0">
                <a:solidFill>
                  <a:srgbClr val="222222"/>
                </a:solidFill>
                <a:latin typeface="Arial"/>
                <a:cs typeface="Arial"/>
              </a:rPr>
              <a:t> £561</a:t>
            </a:r>
            <a:endParaRPr lang="en-US" sz="1600">
              <a:cs typeface="Calibri"/>
            </a:endParaRPr>
          </a:p>
          <a:p>
            <a:r>
              <a:rPr lang="en-US" sz="1600" dirty="0">
                <a:solidFill>
                  <a:srgbClr val="222222"/>
                </a:solidFill>
                <a:latin typeface="Arial"/>
                <a:cs typeface="Arial"/>
              </a:rPr>
              <a:t>•        drug </a:t>
            </a:r>
            <a:r>
              <a:rPr lang="en-US" sz="1600" b="1" dirty="0">
                <a:solidFill>
                  <a:srgbClr val="222222"/>
                </a:solidFill>
                <a:latin typeface="Arial"/>
                <a:cs typeface="Arial"/>
              </a:rPr>
              <a:t>B</a:t>
            </a:r>
            <a:r>
              <a:rPr lang="en-US" sz="1600" dirty="0">
                <a:solidFill>
                  <a:srgbClr val="222222"/>
                </a:solidFill>
                <a:latin typeface="Arial"/>
                <a:cs typeface="Arial"/>
              </a:rPr>
              <a:t> £800</a:t>
            </a:r>
            <a:endParaRPr lang="en-US" sz="1600">
              <a:cs typeface="Calibri"/>
            </a:endParaRPr>
          </a:p>
          <a:p>
            <a:r>
              <a:rPr lang="en-US" sz="1600" dirty="0">
                <a:solidFill>
                  <a:srgbClr val="222222"/>
                </a:solidFill>
                <a:latin typeface="Arial"/>
                <a:cs typeface="Arial"/>
              </a:rPr>
              <a:t>•        drug </a:t>
            </a:r>
            <a:r>
              <a:rPr lang="en-US" sz="1600" b="1" dirty="0">
                <a:solidFill>
                  <a:srgbClr val="222222"/>
                </a:solidFill>
                <a:latin typeface="Arial"/>
                <a:cs typeface="Arial"/>
              </a:rPr>
              <a:t>C</a:t>
            </a:r>
            <a:r>
              <a:rPr lang="en-US" sz="1600" dirty="0">
                <a:solidFill>
                  <a:srgbClr val="222222"/>
                </a:solidFill>
                <a:latin typeface="Arial"/>
                <a:cs typeface="Arial"/>
              </a:rPr>
              <a:t> £28</a:t>
            </a:r>
            <a:endParaRPr lang="en-US" sz="1600">
              <a:cs typeface="Calibri"/>
            </a:endParaRPr>
          </a:p>
          <a:p>
            <a:r>
              <a:rPr lang="en-US" sz="1600" dirty="0">
                <a:solidFill>
                  <a:srgbClr val="222222"/>
                </a:solidFill>
                <a:latin typeface="Arial"/>
                <a:cs typeface="Arial"/>
              </a:rPr>
              <a:t>The number of injections required to treat AMD is the same for each drug. In 2018 the High Court in the UK gave permission for drug </a:t>
            </a:r>
            <a:r>
              <a:rPr lang="en-US" sz="1600" b="1" dirty="0">
                <a:solidFill>
                  <a:srgbClr val="222222"/>
                </a:solidFill>
                <a:latin typeface="Arial"/>
                <a:cs typeface="Arial"/>
              </a:rPr>
              <a:t>C</a:t>
            </a:r>
            <a:r>
              <a:rPr lang="en-US" sz="1600" dirty="0">
                <a:solidFill>
                  <a:srgbClr val="222222"/>
                </a:solidFill>
                <a:latin typeface="Arial"/>
                <a:cs typeface="Arial"/>
              </a:rPr>
              <a:t> to be used to treat AMD.</a:t>
            </a:r>
            <a:endParaRPr lang="en-US" sz="1600">
              <a:cs typeface="Calibri"/>
            </a:endParaRPr>
          </a:p>
          <a:p>
            <a:r>
              <a:rPr lang="en-US" sz="1600" dirty="0">
                <a:solidFill>
                  <a:srgbClr val="222222"/>
                </a:solidFill>
                <a:latin typeface="Arial"/>
                <a:cs typeface="Arial"/>
              </a:rPr>
              <a:t>Evaluate the decision to allow the use of drug </a:t>
            </a:r>
            <a:r>
              <a:rPr lang="en-US" sz="1600" b="1" dirty="0">
                <a:solidFill>
                  <a:srgbClr val="222222"/>
                </a:solidFill>
                <a:latin typeface="Arial"/>
                <a:cs typeface="Arial"/>
              </a:rPr>
              <a:t>C</a:t>
            </a:r>
            <a:r>
              <a:rPr lang="en-US" sz="1600" dirty="0">
                <a:solidFill>
                  <a:srgbClr val="222222"/>
                </a:solidFill>
                <a:latin typeface="Arial"/>
                <a:cs typeface="Arial"/>
              </a:rPr>
              <a:t> to treat AMD in the UK.</a:t>
            </a:r>
            <a:endParaRPr lang="en-US" sz="1600">
              <a:cs typeface="Calibri"/>
            </a:endParaRPr>
          </a:p>
        </p:txBody>
      </p:sp>
    </p:spTree>
    <p:extLst>
      <p:ext uri="{BB962C8B-B14F-4D97-AF65-F5344CB8AC3E}">
        <p14:creationId xmlns:p14="http://schemas.microsoft.com/office/powerpoint/2010/main" val="4798001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SharedWithUsers xmlns="8c49430d-f190-4cd8-83c3-84bb6a3d29af">
      <UserInfo>
        <DisplayName/>
        <AccountId xsi:nil="true"/>
        <AccountType/>
      </UserInfo>
    </SharedWithUsers>
    <MediaLengthInSeconds xmlns="070f71ce-64c7-4b17-bb6b-21ebf0c68387" xsi:nil="true"/>
  </documentManagement>
</p:properties>
</file>

<file path=customXml/itemProps1.xml><?xml version="1.0" encoding="utf-8"?>
<ds:datastoreItem xmlns:ds="http://schemas.openxmlformats.org/officeDocument/2006/customXml" ds:itemID="{D4516FB8-12F8-4E29-B863-2D625837E71C}"/>
</file>

<file path=customXml/itemProps2.xml><?xml version="1.0" encoding="utf-8"?>
<ds:datastoreItem xmlns:ds="http://schemas.openxmlformats.org/officeDocument/2006/customXml" ds:itemID="{67918D44-AB4F-4F93-B05C-B48DA5744B3C}"/>
</file>

<file path=customXml/itemProps3.xml><?xml version="1.0" encoding="utf-8"?>
<ds:datastoreItem xmlns:ds="http://schemas.openxmlformats.org/officeDocument/2006/customXml" ds:itemID="{EAE4D62F-911B-4661-8C60-8D2E1BD6164F}"/>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Year 10 Combined Biology</vt:lpstr>
      <vt:lpstr>Skills and knowledge points</vt:lpstr>
      <vt:lpstr>Identifying variables that make up an experiment</vt:lpstr>
      <vt:lpstr>2. Drawing conclusions from graphs or data</vt:lpstr>
      <vt:lpstr>3. Suggesting improvements to a practical</vt:lpstr>
      <vt:lpstr>4. Identifying trends from data in health</vt:lpstr>
      <vt:lpstr>5. Describing the effect of CHD on a person</vt:lpstr>
      <vt:lpstr>6. Applying the science to explaining the impact of a non-communicable disease</vt:lpstr>
      <vt:lpstr>7. Evaluating disease treatments using information given and recommending the best treatment</vt:lpstr>
      <vt:lpstr>8. Recalling the symptoms and treatments for the 7 diseases</vt:lpstr>
      <vt:lpstr>9. Identifying the pros and cons of vaccines</vt:lpstr>
      <vt:lpstr>10. Evaluating drug treatments using information given and recommending the best drug option</vt:lpstr>
      <vt:lpstr>Answers:</vt:lpstr>
      <vt:lpstr>Identifying variables that make up an experiment</vt:lpstr>
      <vt:lpstr>2. Drawing conclusions from graphs or data</vt:lpstr>
      <vt:lpstr>3. Suggesting improvements to a practical</vt:lpstr>
      <vt:lpstr>4. Identifying trends from data in health</vt:lpstr>
      <vt:lpstr>5. Describing the effect of CHD on a person</vt:lpstr>
      <vt:lpstr>6. Applying the science to explaining the impact of a non-communicable disease</vt:lpstr>
      <vt:lpstr>7. Evaluating disease treatments using information given and recommending the best treatment</vt:lpstr>
      <vt:lpstr>8. Recalling the symptoms and treatments for the 7 diseases</vt:lpstr>
      <vt:lpstr>9. Identifying the pros and cons of vaccines</vt:lpstr>
      <vt:lpstr>10. Evaluating drug treatments using information given and recommending the best drug option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320</cp:revision>
  <dcterms:created xsi:type="dcterms:W3CDTF">2023-11-13T06:55:00Z</dcterms:created>
  <dcterms:modified xsi:type="dcterms:W3CDTF">2023-11-13T08:56:26Z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Order">
    <vt:r8>13740500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