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slides/slide23.xml" ContentType="application/vnd.openxmlformats-officedocument.presentationml.slide+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86" r:id="rId7"/>
    <p:sldId id="288" r:id="rId8"/>
    <p:sldId id="263" r:id="rId9"/>
    <p:sldId id="291" r:id="rId10"/>
    <p:sldId id="293" r:id="rId11"/>
    <p:sldId id="294" r:id="rId12"/>
    <p:sldId id="295" r:id="rId13"/>
    <p:sldId id="271" r:id="rId14"/>
    <p:sldId id="268" r:id="rId15"/>
    <p:sldId id="269" r:id="rId16"/>
    <p:sldId id="270" r:id="rId17"/>
    <p:sldId id="287" r:id="rId18"/>
    <p:sldId id="289" r:id="rId19"/>
    <p:sldId id="290" r:id="rId20"/>
    <p:sldId id="292" r:id="rId21"/>
    <p:sldId id="297" r:id="rId22"/>
    <p:sldId id="298" r:id="rId23"/>
    <p:sldId id="29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3D1021-5CDC-E6A6-EAE9-53C6B51D998B}" v="879" dt="2023-11-13T10:44:58.979"/>
    <p1510:client id="{53A41262-09FC-6C77-58DE-82A3B0E4C002}" v="116" dt="2023-11-13T10:53:41.435"/>
    <p1510:client id="{A5D1C786-7EA3-E003-E8C2-B632B078D753}" v="943" dt="2023-11-13T09:49:13.826"/>
    <p1510:client id="{B18B9D64-FF8D-3D53-1C31-FD86E0342F27}" v="8" dt="2023-11-13T08:58:33.405"/>
    <p1510:client id="{EEC427FF-206F-4113-9645-0B6E6A8A5537}" v="2406" dt="2023-11-13T08:56:23.4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arson, Sophie" userId="S::sophie.pearson@st-marys.newcastle.sch.uk::8d510f2b-e36d-466b-b775-76ede0baa1c5" providerId="AD" clId="Web-{A5D1C786-7EA3-E003-E8C2-B632B078D753}"/>
    <pc:docChg chg="addSld delSld modSld sldOrd">
      <pc:chgData name="Pearson, Sophie" userId="S::sophie.pearson@st-marys.newcastle.sch.uk::8d510f2b-e36d-466b-b775-76ede0baa1c5" providerId="AD" clId="Web-{A5D1C786-7EA3-E003-E8C2-B632B078D753}" dt="2023-11-13T09:49:13.826" v="910" actId="1076"/>
      <pc:docMkLst>
        <pc:docMk/>
      </pc:docMkLst>
      <pc:sldChg chg="modSp">
        <pc:chgData name="Pearson, Sophie" userId="S::sophie.pearson@st-marys.newcastle.sch.uk::8d510f2b-e36d-466b-b775-76ede0baa1c5" providerId="AD" clId="Web-{A5D1C786-7EA3-E003-E8C2-B632B078D753}" dt="2023-11-13T09:09:38.027" v="1" actId="20577"/>
        <pc:sldMkLst>
          <pc:docMk/>
          <pc:sldMk cId="109857222" sldId="256"/>
        </pc:sldMkLst>
        <pc:spChg chg="mod">
          <ac:chgData name="Pearson, Sophie" userId="S::sophie.pearson@st-marys.newcastle.sch.uk::8d510f2b-e36d-466b-b775-76ede0baa1c5" providerId="AD" clId="Web-{A5D1C786-7EA3-E003-E8C2-B632B078D753}" dt="2023-11-13T09:09:38.027" v="1" actId="20577"/>
          <ac:spMkLst>
            <pc:docMk/>
            <pc:sldMk cId="109857222" sldId="256"/>
            <ac:spMk id="2" creationId="{00000000-0000-0000-0000-000000000000}"/>
          </ac:spMkLst>
        </pc:spChg>
      </pc:sldChg>
      <pc:sldChg chg="addSp delSp modSp">
        <pc:chgData name="Pearson, Sophie" userId="S::sophie.pearson@st-marys.newcastle.sch.uk::8d510f2b-e36d-466b-b775-76ede0baa1c5" providerId="AD" clId="Web-{A5D1C786-7EA3-E003-E8C2-B632B078D753}" dt="2023-11-13T09:12:08.313" v="24" actId="20577"/>
        <pc:sldMkLst>
          <pc:docMk/>
          <pc:sldMk cId="2801460037" sldId="257"/>
        </pc:sldMkLst>
        <pc:spChg chg="mod">
          <ac:chgData name="Pearson, Sophie" userId="S::sophie.pearson@st-marys.newcastle.sch.uk::8d510f2b-e36d-466b-b775-76ede0baa1c5" providerId="AD" clId="Web-{A5D1C786-7EA3-E003-E8C2-B632B078D753}" dt="2023-11-13T09:12:08.313" v="24" actId="20577"/>
          <ac:spMkLst>
            <pc:docMk/>
            <pc:sldMk cId="2801460037" sldId="257"/>
            <ac:spMk id="3" creationId="{2D7D8BB9-73B2-0973-D78F-A458E7B0EE34}"/>
          </ac:spMkLst>
        </pc:spChg>
        <pc:spChg chg="add del mod">
          <ac:chgData name="Pearson, Sophie" userId="S::sophie.pearson@st-marys.newcastle.sch.uk::8d510f2b-e36d-466b-b775-76ede0baa1c5" providerId="AD" clId="Web-{A5D1C786-7EA3-E003-E8C2-B632B078D753}" dt="2023-11-13T09:12:03.954" v="22"/>
          <ac:spMkLst>
            <pc:docMk/>
            <pc:sldMk cId="2801460037" sldId="257"/>
            <ac:spMk id="4" creationId="{4BE7FA1F-B9A6-9566-E1E8-746DDEBEBFFB}"/>
          </ac:spMkLst>
        </pc:spChg>
      </pc:sldChg>
      <pc:sldChg chg="addSp delSp modSp">
        <pc:chgData name="Pearson, Sophie" userId="S::sophie.pearson@st-marys.newcastle.sch.uk::8d510f2b-e36d-466b-b775-76ede0baa1c5" providerId="AD" clId="Web-{A5D1C786-7EA3-E003-E8C2-B632B078D753}" dt="2023-11-13T09:16:02.040" v="84" actId="20577"/>
        <pc:sldMkLst>
          <pc:docMk/>
          <pc:sldMk cId="1957442474" sldId="261"/>
        </pc:sldMkLst>
        <pc:spChg chg="mod">
          <ac:chgData name="Pearson, Sophie" userId="S::sophie.pearson@st-marys.newcastle.sch.uk::8d510f2b-e36d-466b-b775-76ede0baa1c5" providerId="AD" clId="Web-{A5D1C786-7EA3-E003-E8C2-B632B078D753}" dt="2023-11-13T09:12:40.580" v="29" actId="14100"/>
          <ac:spMkLst>
            <pc:docMk/>
            <pc:sldMk cId="1957442474" sldId="261"/>
            <ac:spMk id="2" creationId="{C7401AD0-9A83-9ABE-D242-99BCAFBFF572}"/>
          </ac:spMkLst>
        </pc:spChg>
        <pc:spChg chg="mod">
          <ac:chgData name="Pearson, Sophie" userId="S::sophie.pearson@st-marys.newcastle.sch.uk::8d510f2b-e36d-466b-b775-76ede0baa1c5" providerId="AD" clId="Web-{A5D1C786-7EA3-E003-E8C2-B632B078D753}" dt="2023-11-13T09:14:33.302" v="41" actId="20577"/>
          <ac:spMkLst>
            <pc:docMk/>
            <pc:sldMk cId="1957442474" sldId="261"/>
            <ac:spMk id="3" creationId="{2E83A12C-E072-3260-2D17-CDFCE555F298}"/>
          </ac:spMkLst>
        </pc:spChg>
        <pc:spChg chg="mod">
          <ac:chgData name="Pearson, Sophie" userId="S::sophie.pearson@st-marys.newcastle.sch.uk::8d510f2b-e36d-466b-b775-76ede0baa1c5" providerId="AD" clId="Web-{A5D1C786-7EA3-E003-E8C2-B632B078D753}" dt="2023-11-13T09:16:02.040" v="84" actId="20577"/>
          <ac:spMkLst>
            <pc:docMk/>
            <pc:sldMk cId="1957442474" sldId="261"/>
            <ac:spMk id="6" creationId="{EA51D045-87A6-A4A2-89D8-437FE7CE573D}"/>
          </ac:spMkLst>
        </pc:spChg>
        <pc:picChg chg="add mod modCrop">
          <ac:chgData name="Pearson, Sophie" userId="S::sophie.pearson@st-marys.newcastle.sch.uk::8d510f2b-e36d-466b-b775-76ede0baa1c5" providerId="AD" clId="Web-{A5D1C786-7EA3-E003-E8C2-B632B078D753}" dt="2023-11-13T09:14:15.302" v="37" actId="14100"/>
          <ac:picMkLst>
            <pc:docMk/>
            <pc:sldMk cId="1957442474" sldId="261"/>
            <ac:picMk id="4" creationId="{A5D16083-4A32-0251-1FCB-6B936B796560}"/>
          </ac:picMkLst>
        </pc:picChg>
        <pc:picChg chg="del">
          <ac:chgData name="Pearson, Sophie" userId="S::sophie.pearson@st-marys.newcastle.sch.uk::8d510f2b-e36d-466b-b775-76ede0baa1c5" providerId="AD" clId="Web-{A5D1C786-7EA3-E003-E8C2-B632B078D753}" dt="2023-11-13T09:13:56.239" v="30"/>
          <ac:picMkLst>
            <pc:docMk/>
            <pc:sldMk cId="1957442474" sldId="261"/>
            <ac:picMk id="5" creationId="{AE04CF65-D6C2-D39A-0FA4-786E9C81B566}"/>
          </ac:picMkLst>
        </pc:picChg>
      </pc:sldChg>
      <pc:sldChg chg="addSp modSp">
        <pc:chgData name="Pearson, Sophie" userId="S::sophie.pearson@st-marys.newcastle.sch.uk::8d510f2b-e36d-466b-b775-76ede0baa1c5" providerId="AD" clId="Web-{A5D1C786-7EA3-E003-E8C2-B632B078D753}" dt="2023-11-13T09:20:31.518" v="201" actId="14100"/>
        <pc:sldMkLst>
          <pc:docMk/>
          <pc:sldMk cId="1945220434" sldId="262"/>
        </pc:sldMkLst>
        <pc:spChg chg="mod">
          <ac:chgData name="Pearson, Sophie" userId="S::sophie.pearson@st-marys.newcastle.sch.uk::8d510f2b-e36d-466b-b775-76ede0baa1c5" providerId="AD" clId="Web-{A5D1C786-7EA3-E003-E8C2-B632B078D753}" dt="2023-11-13T09:17:52.153" v="136" actId="20577"/>
          <ac:spMkLst>
            <pc:docMk/>
            <pc:sldMk cId="1945220434" sldId="262"/>
            <ac:spMk id="2" creationId="{736AE728-4191-3663-DF66-AA881ADACCFE}"/>
          </ac:spMkLst>
        </pc:spChg>
        <pc:spChg chg="mod">
          <ac:chgData name="Pearson, Sophie" userId="S::sophie.pearson@st-marys.newcastle.sch.uk::8d510f2b-e36d-466b-b775-76ede0baa1c5" providerId="AD" clId="Web-{A5D1C786-7EA3-E003-E8C2-B632B078D753}" dt="2023-11-13T09:20:29.783" v="199" actId="20577"/>
          <ac:spMkLst>
            <pc:docMk/>
            <pc:sldMk cId="1945220434" sldId="262"/>
            <ac:spMk id="3" creationId="{F4840D36-7A4C-B97D-9A8D-D68C5F569176}"/>
          </ac:spMkLst>
        </pc:spChg>
        <pc:picChg chg="add mod modCrop">
          <ac:chgData name="Pearson, Sophie" userId="S::sophie.pearson@st-marys.newcastle.sch.uk::8d510f2b-e36d-466b-b775-76ede0baa1c5" providerId="AD" clId="Web-{A5D1C786-7EA3-E003-E8C2-B632B078D753}" dt="2023-11-13T09:20:31.518" v="201" actId="14100"/>
          <ac:picMkLst>
            <pc:docMk/>
            <pc:sldMk cId="1945220434" sldId="262"/>
            <ac:picMk id="4" creationId="{C0A21AFB-0D62-9826-5AEC-16782BB2052D}"/>
          </ac:picMkLst>
        </pc:picChg>
      </pc:sldChg>
      <pc:sldChg chg="addSp modSp">
        <pc:chgData name="Pearson, Sophie" userId="S::sophie.pearson@st-marys.newcastle.sch.uk::8d510f2b-e36d-466b-b775-76ede0baa1c5" providerId="AD" clId="Web-{A5D1C786-7EA3-E003-E8C2-B632B078D753}" dt="2023-11-13T09:25:54.638" v="324" actId="20577"/>
        <pc:sldMkLst>
          <pc:docMk/>
          <pc:sldMk cId="3756040498" sldId="263"/>
        </pc:sldMkLst>
        <pc:spChg chg="mod">
          <ac:chgData name="Pearson, Sophie" userId="S::sophie.pearson@st-marys.newcastle.sch.uk::8d510f2b-e36d-466b-b775-76ede0baa1c5" providerId="AD" clId="Web-{A5D1C786-7EA3-E003-E8C2-B632B078D753}" dt="2023-11-13T09:23:05.429" v="231" actId="20577"/>
          <ac:spMkLst>
            <pc:docMk/>
            <pc:sldMk cId="3756040498" sldId="263"/>
            <ac:spMk id="2" creationId="{071F44C7-9363-FBFE-705C-DD28CEFC4C32}"/>
          </ac:spMkLst>
        </pc:spChg>
        <pc:spChg chg="mod">
          <ac:chgData name="Pearson, Sophie" userId="S::sophie.pearson@st-marys.newcastle.sch.uk::8d510f2b-e36d-466b-b775-76ede0baa1c5" providerId="AD" clId="Web-{A5D1C786-7EA3-E003-E8C2-B632B078D753}" dt="2023-11-13T09:24:50.042" v="272" actId="20577"/>
          <ac:spMkLst>
            <pc:docMk/>
            <pc:sldMk cId="3756040498" sldId="263"/>
            <ac:spMk id="3" creationId="{00FBC11B-2947-DC48-E9FF-E9C8B5445B8D}"/>
          </ac:spMkLst>
        </pc:spChg>
        <pc:spChg chg="add mod">
          <ac:chgData name="Pearson, Sophie" userId="S::sophie.pearson@st-marys.newcastle.sch.uk::8d510f2b-e36d-466b-b775-76ede0baa1c5" providerId="AD" clId="Web-{A5D1C786-7EA3-E003-E8C2-B632B078D753}" dt="2023-11-13T09:24:57.870" v="276" actId="20577"/>
          <ac:spMkLst>
            <pc:docMk/>
            <pc:sldMk cId="3756040498" sldId="263"/>
            <ac:spMk id="5" creationId="{9DD71E22-8955-0ACB-51E3-FB75B6E7C41A}"/>
          </ac:spMkLst>
        </pc:spChg>
        <pc:spChg chg="add mod">
          <ac:chgData name="Pearson, Sophie" userId="S::sophie.pearson@st-marys.newcastle.sch.uk::8d510f2b-e36d-466b-b775-76ede0baa1c5" providerId="AD" clId="Web-{A5D1C786-7EA3-E003-E8C2-B632B078D753}" dt="2023-11-13T09:25:54.638" v="324" actId="20577"/>
          <ac:spMkLst>
            <pc:docMk/>
            <pc:sldMk cId="3756040498" sldId="263"/>
            <ac:spMk id="7" creationId="{25F0A772-5941-87A3-5B3D-D5A9983D35E1}"/>
          </ac:spMkLst>
        </pc:spChg>
      </pc:sldChg>
      <pc:sldChg chg="addSp delSp modSp">
        <pc:chgData name="Pearson, Sophie" userId="S::sophie.pearson@st-marys.newcastle.sch.uk::8d510f2b-e36d-466b-b775-76ede0baa1c5" providerId="AD" clId="Web-{A5D1C786-7EA3-E003-E8C2-B632B078D753}" dt="2023-11-13T09:31:31.649" v="484" actId="1076"/>
        <pc:sldMkLst>
          <pc:docMk/>
          <pc:sldMk cId="479800155" sldId="264"/>
        </pc:sldMkLst>
        <pc:spChg chg="mod">
          <ac:chgData name="Pearson, Sophie" userId="S::sophie.pearson@st-marys.newcastle.sch.uk::8d510f2b-e36d-466b-b775-76ede0baa1c5" providerId="AD" clId="Web-{A5D1C786-7EA3-E003-E8C2-B632B078D753}" dt="2023-11-13T09:27:49.736" v="383" actId="20577"/>
          <ac:spMkLst>
            <pc:docMk/>
            <pc:sldMk cId="479800155" sldId="264"/>
            <ac:spMk id="2" creationId="{7DDA27EA-6E6E-A935-89ED-3DC902D0D905}"/>
          </ac:spMkLst>
        </pc:spChg>
        <pc:spChg chg="mod">
          <ac:chgData name="Pearson, Sophie" userId="S::sophie.pearson@st-marys.newcastle.sch.uk::8d510f2b-e36d-466b-b775-76ede0baa1c5" providerId="AD" clId="Web-{A5D1C786-7EA3-E003-E8C2-B632B078D753}" dt="2023-11-13T09:31:28.384" v="481" actId="20577"/>
          <ac:spMkLst>
            <pc:docMk/>
            <pc:sldMk cId="479800155" sldId="264"/>
            <ac:spMk id="3" creationId="{EF800241-30DE-AA3A-B511-293464C23B37}"/>
          </ac:spMkLst>
        </pc:spChg>
        <pc:spChg chg="del">
          <ac:chgData name="Pearson, Sophie" userId="S::sophie.pearson@st-marys.newcastle.sch.uk::8d510f2b-e36d-466b-b775-76ede0baa1c5" providerId="AD" clId="Web-{A5D1C786-7EA3-E003-E8C2-B632B078D753}" dt="2023-11-13T09:27:41.907" v="380"/>
          <ac:spMkLst>
            <pc:docMk/>
            <pc:sldMk cId="479800155" sldId="264"/>
            <ac:spMk id="4" creationId="{5031DF30-F200-F020-20DC-4580FF45DDAD}"/>
          </ac:spMkLst>
        </pc:spChg>
        <pc:picChg chg="add mod modCrop">
          <ac:chgData name="Pearson, Sophie" userId="S::sophie.pearson@st-marys.newcastle.sch.uk::8d510f2b-e36d-466b-b775-76ede0baa1c5" providerId="AD" clId="Web-{A5D1C786-7EA3-E003-E8C2-B632B078D753}" dt="2023-11-13T09:31:31.649" v="484" actId="1076"/>
          <ac:picMkLst>
            <pc:docMk/>
            <pc:sldMk cId="479800155" sldId="264"/>
            <ac:picMk id="5" creationId="{7DD97C93-9DFE-757F-1465-292A176752E3}"/>
          </ac:picMkLst>
        </pc:picChg>
      </pc:sldChg>
      <pc:sldChg chg="delSp modSp">
        <pc:chgData name="Pearson, Sophie" userId="S::sophie.pearson@st-marys.newcastle.sch.uk::8d510f2b-e36d-466b-b775-76ede0baa1c5" providerId="AD" clId="Web-{A5D1C786-7EA3-E003-E8C2-B632B078D753}" dt="2023-11-13T09:39:22.571" v="650" actId="20577"/>
        <pc:sldMkLst>
          <pc:docMk/>
          <pc:sldMk cId="101882488" sldId="265"/>
        </pc:sldMkLst>
        <pc:spChg chg="mod">
          <ac:chgData name="Pearson, Sophie" userId="S::sophie.pearson@st-marys.newcastle.sch.uk::8d510f2b-e36d-466b-b775-76ede0baa1c5" providerId="AD" clId="Web-{A5D1C786-7EA3-E003-E8C2-B632B078D753}" dt="2023-11-13T09:32:27.245" v="496" actId="20577"/>
          <ac:spMkLst>
            <pc:docMk/>
            <pc:sldMk cId="101882488" sldId="265"/>
            <ac:spMk id="2" creationId="{700710B7-F8F7-A085-C18A-DDCFE9F603A7}"/>
          </ac:spMkLst>
        </pc:spChg>
        <pc:spChg chg="mod">
          <ac:chgData name="Pearson, Sophie" userId="S::sophie.pearson@st-marys.newcastle.sch.uk::8d510f2b-e36d-466b-b775-76ede0baa1c5" providerId="AD" clId="Web-{A5D1C786-7EA3-E003-E8C2-B632B078D753}" dt="2023-11-13T09:39:22.571" v="650" actId="20577"/>
          <ac:spMkLst>
            <pc:docMk/>
            <pc:sldMk cId="101882488" sldId="265"/>
            <ac:spMk id="3" creationId="{6C89D389-DF66-878E-D2CD-462DF00D9C90}"/>
          </ac:spMkLst>
        </pc:spChg>
        <pc:spChg chg="del">
          <ac:chgData name="Pearson, Sophie" userId="S::sophie.pearson@st-marys.newcastle.sch.uk::8d510f2b-e36d-466b-b775-76ede0baa1c5" providerId="AD" clId="Web-{A5D1C786-7EA3-E003-E8C2-B632B078D753}" dt="2023-11-13T09:32:31.542" v="498"/>
          <ac:spMkLst>
            <pc:docMk/>
            <pc:sldMk cId="101882488" sldId="265"/>
            <ac:spMk id="4" creationId="{31F46F8E-942B-33C6-85E3-9DEC3BE1ECA1}"/>
          </ac:spMkLst>
        </pc:spChg>
        <pc:spChg chg="del">
          <ac:chgData name="Pearson, Sophie" userId="S::sophie.pearson@st-marys.newcastle.sch.uk::8d510f2b-e36d-466b-b775-76ede0baa1c5" providerId="AD" clId="Web-{A5D1C786-7EA3-E003-E8C2-B632B078D753}" dt="2023-11-13T09:32:30.542" v="497"/>
          <ac:spMkLst>
            <pc:docMk/>
            <pc:sldMk cId="101882488" sldId="265"/>
            <ac:spMk id="5" creationId="{03431DA1-8711-1CF8-EA6C-7D4F3E95C46B}"/>
          </ac:spMkLst>
        </pc:spChg>
      </pc:sldChg>
      <pc:sldChg chg="addSp modSp">
        <pc:chgData name="Pearson, Sophie" userId="S::sophie.pearson@st-marys.newcastle.sch.uk::8d510f2b-e36d-466b-b775-76ede0baa1c5" providerId="AD" clId="Web-{A5D1C786-7EA3-E003-E8C2-B632B078D753}" dt="2023-11-13T09:46:10.757" v="843" actId="1076"/>
        <pc:sldMkLst>
          <pc:docMk/>
          <pc:sldMk cId="3061906607" sldId="266"/>
        </pc:sldMkLst>
        <pc:spChg chg="mod">
          <ac:chgData name="Pearson, Sophie" userId="S::sophie.pearson@st-marys.newcastle.sch.uk::8d510f2b-e36d-466b-b775-76ede0baa1c5" providerId="AD" clId="Web-{A5D1C786-7EA3-E003-E8C2-B632B078D753}" dt="2023-11-13T09:44:26.425" v="812" actId="20577"/>
          <ac:spMkLst>
            <pc:docMk/>
            <pc:sldMk cId="3061906607" sldId="266"/>
            <ac:spMk id="2" creationId="{0FC81D37-3380-1CEC-6E10-7B357C1EF7A7}"/>
          </ac:spMkLst>
        </pc:spChg>
        <pc:spChg chg="mod">
          <ac:chgData name="Pearson, Sophie" userId="S::sophie.pearson@st-marys.newcastle.sch.uk::8d510f2b-e36d-466b-b775-76ede0baa1c5" providerId="AD" clId="Web-{A5D1C786-7EA3-E003-E8C2-B632B078D753}" dt="2023-11-13T09:46:10.757" v="843" actId="1076"/>
          <ac:spMkLst>
            <pc:docMk/>
            <pc:sldMk cId="3061906607" sldId="266"/>
            <ac:spMk id="3" creationId="{5DE97CE5-2B88-5F69-94C5-7C07B9DF740D}"/>
          </ac:spMkLst>
        </pc:spChg>
        <pc:picChg chg="add mod modCrop">
          <ac:chgData name="Pearson, Sophie" userId="S::sophie.pearson@st-marys.newcastle.sch.uk::8d510f2b-e36d-466b-b775-76ede0baa1c5" providerId="AD" clId="Web-{A5D1C786-7EA3-E003-E8C2-B632B078D753}" dt="2023-11-13T09:46:04.491" v="842" actId="1076"/>
          <ac:picMkLst>
            <pc:docMk/>
            <pc:sldMk cId="3061906607" sldId="266"/>
            <ac:picMk id="4" creationId="{E2DB6CAA-11DA-F2C0-7EE0-1CE146D39E72}"/>
          </ac:picMkLst>
        </pc:picChg>
      </pc:sldChg>
      <pc:sldChg chg="modSp">
        <pc:chgData name="Pearson, Sophie" userId="S::sophie.pearson@st-marys.newcastle.sch.uk::8d510f2b-e36d-466b-b775-76ede0baa1c5" providerId="AD" clId="Web-{A5D1C786-7EA3-E003-E8C2-B632B078D753}" dt="2023-11-13T09:48:23.793" v="894" actId="20577"/>
        <pc:sldMkLst>
          <pc:docMk/>
          <pc:sldMk cId="2495868914" sldId="267"/>
        </pc:sldMkLst>
        <pc:spChg chg="mod">
          <ac:chgData name="Pearson, Sophie" userId="S::sophie.pearson@st-marys.newcastle.sch.uk::8d510f2b-e36d-466b-b775-76ede0baa1c5" providerId="AD" clId="Web-{A5D1C786-7EA3-E003-E8C2-B632B078D753}" dt="2023-11-13T09:47:18.275" v="872" actId="20577"/>
          <ac:spMkLst>
            <pc:docMk/>
            <pc:sldMk cId="2495868914" sldId="267"/>
            <ac:spMk id="2" creationId="{EF7DC6B8-5537-1A04-82FE-5C2C5FD15831}"/>
          </ac:spMkLst>
        </pc:spChg>
        <pc:spChg chg="mod">
          <ac:chgData name="Pearson, Sophie" userId="S::sophie.pearson@st-marys.newcastle.sch.uk::8d510f2b-e36d-466b-b775-76ede0baa1c5" providerId="AD" clId="Web-{A5D1C786-7EA3-E003-E8C2-B632B078D753}" dt="2023-11-13T09:48:23.793" v="894" actId="20577"/>
          <ac:spMkLst>
            <pc:docMk/>
            <pc:sldMk cId="2495868914" sldId="267"/>
            <ac:spMk id="3" creationId="{DC39C561-FF68-974A-2654-16C37AE2FA16}"/>
          </ac:spMkLst>
        </pc:spChg>
      </pc:sldChg>
      <pc:sldChg chg="addSp delSp modSp">
        <pc:chgData name="Pearson, Sophie" userId="S::sophie.pearson@st-marys.newcastle.sch.uk::8d510f2b-e36d-466b-b775-76ede0baa1c5" providerId="AD" clId="Web-{A5D1C786-7EA3-E003-E8C2-B632B078D753}" dt="2023-11-13T09:16:13.025" v="89"/>
        <pc:sldMkLst>
          <pc:docMk/>
          <pc:sldMk cId="428839148" sldId="270"/>
        </pc:sldMkLst>
        <pc:spChg chg="add del mod">
          <ac:chgData name="Pearson, Sophie" userId="S::sophie.pearson@st-marys.newcastle.sch.uk::8d510f2b-e36d-466b-b775-76ede0baa1c5" providerId="AD" clId="Web-{A5D1C786-7EA3-E003-E8C2-B632B078D753}" dt="2023-11-13T09:16:13.025" v="89"/>
          <ac:spMkLst>
            <pc:docMk/>
            <pc:sldMk cId="428839148" sldId="270"/>
            <ac:spMk id="4" creationId="{460F821B-DE21-3C08-1407-D30BCA41F1BD}"/>
          </ac:spMkLst>
        </pc:spChg>
      </pc:sldChg>
      <pc:sldChg chg="del">
        <pc:chgData name="Pearson, Sophie" userId="S::sophie.pearson@st-marys.newcastle.sch.uk::8d510f2b-e36d-466b-b775-76ede0baa1c5" providerId="AD" clId="Web-{A5D1C786-7EA3-E003-E8C2-B632B078D753}" dt="2023-11-13T09:16:09.837" v="85"/>
        <pc:sldMkLst>
          <pc:docMk/>
          <pc:sldMk cId="777301631" sldId="272"/>
        </pc:sldMkLst>
      </pc:sldChg>
      <pc:sldChg chg="del">
        <pc:chgData name="Pearson, Sophie" userId="S::sophie.pearson@st-marys.newcastle.sch.uk::8d510f2b-e36d-466b-b775-76ede0baa1c5" providerId="AD" clId="Web-{A5D1C786-7EA3-E003-E8C2-B632B078D753}" dt="2023-11-13T09:20:39.159" v="203"/>
        <pc:sldMkLst>
          <pc:docMk/>
          <pc:sldMk cId="3073428455" sldId="273"/>
        </pc:sldMkLst>
      </pc:sldChg>
      <pc:sldChg chg="del">
        <pc:chgData name="Pearson, Sophie" userId="S::sophie.pearson@st-marys.newcastle.sch.uk::8d510f2b-e36d-466b-b775-76ede0baa1c5" providerId="AD" clId="Web-{A5D1C786-7EA3-E003-E8C2-B632B078D753}" dt="2023-11-13T09:46:55.712" v="867"/>
        <pc:sldMkLst>
          <pc:docMk/>
          <pc:sldMk cId="2858225155" sldId="274"/>
        </pc:sldMkLst>
      </pc:sldChg>
      <pc:sldChg chg="del">
        <pc:chgData name="Pearson, Sophie" userId="S::sophie.pearson@st-marys.newcastle.sch.uk::8d510f2b-e36d-466b-b775-76ede0baa1c5" providerId="AD" clId="Web-{A5D1C786-7EA3-E003-E8C2-B632B078D753}" dt="2023-11-13T09:46:57.649" v="868"/>
        <pc:sldMkLst>
          <pc:docMk/>
          <pc:sldMk cId="229267463" sldId="275"/>
        </pc:sldMkLst>
      </pc:sldChg>
      <pc:sldChg chg="addSp delSp modSp ord">
        <pc:chgData name="Pearson, Sophie" userId="S::sophie.pearson@st-marys.newcastle.sch.uk::8d510f2b-e36d-466b-b775-76ede0baa1c5" providerId="AD" clId="Web-{A5D1C786-7EA3-E003-E8C2-B632B078D753}" dt="2023-11-13T09:27:27.094" v="379" actId="20577"/>
        <pc:sldMkLst>
          <pc:docMk/>
          <pc:sldMk cId="1833617838" sldId="276"/>
        </pc:sldMkLst>
        <pc:spChg chg="mod">
          <ac:chgData name="Pearson, Sophie" userId="S::sophie.pearson@st-marys.newcastle.sch.uk::8d510f2b-e36d-466b-b775-76ede0baa1c5" providerId="AD" clId="Web-{A5D1C786-7EA3-E003-E8C2-B632B078D753}" dt="2023-11-13T09:26:06.341" v="326" actId="20577"/>
          <ac:spMkLst>
            <pc:docMk/>
            <pc:sldMk cId="1833617838" sldId="276"/>
            <ac:spMk id="2" creationId="{700710B7-F8F7-A085-C18A-DDCFE9F603A7}"/>
          </ac:spMkLst>
        </pc:spChg>
        <pc:spChg chg="mod">
          <ac:chgData name="Pearson, Sophie" userId="S::sophie.pearson@st-marys.newcastle.sch.uk::8d510f2b-e36d-466b-b775-76ede0baa1c5" providerId="AD" clId="Web-{A5D1C786-7EA3-E003-E8C2-B632B078D753}" dt="2023-11-13T09:27:27.094" v="379" actId="20577"/>
          <ac:spMkLst>
            <pc:docMk/>
            <pc:sldMk cId="1833617838" sldId="276"/>
            <ac:spMk id="3" creationId="{6C89D389-DF66-878E-D2CD-462DF00D9C90}"/>
          </ac:spMkLst>
        </pc:spChg>
        <pc:spChg chg="del mod">
          <ac:chgData name="Pearson, Sophie" userId="S::sophie.pearson@st-marys.newcastle.sch.uk::8d510f2b-e36d-466b-b775-76ede0baa1c5" providerId="AD" clId="Web-{A5D1C786-7EA3-E003-E8C2-B632B078D753}" dt="2023-11-13T09:26:29.123" v="333"/>
          <ac:spMkLst>
            <pc:docMk/>
            <pc:sldMk cId="1833617838" sldId="276"/>
            <ac:spMk id="4" creationId="{31F46F8E-942B-33C6-85E3-9DEC3BE1ECA1}"/>
          </ac:spMkLst>
        </pc:spChg>
        <pc:spChg chg="del mod">
          <ac:chgData name="Pearson, Sophie" userId="S::sophie.pearson@st-marys.newcastle.sch.uk::8d510f2b-e36d-466b-b775-76ede0baa1c5" providerId="AD" clId="Web-{A5D1C786-7EA3-E003-E8C2-B632B078D753}" dt="2023-11-13T09:26:30.045" v="334"/>
          <ac:spMkLst>
            <pc:docMk/>
            <pc:sldMk cId="1833617838" sldId="276"/>
            <ac:spMk id="5" creationId="{03431DA1-8711-1CF8-EA6C-7D4F3E95C46B}"/>
          </ac:spMkLst>
        </pc:spChg>
        <pc:spChg chg="add del mod">
          <ac:chgData name="Pearson, Sophie" userId="S::sophie.pearson@st-marys.newcastle.sch.uk::8d510f2b-e36d-466b-b775-76ede0baa1c5" providerId="AD" clId="Web-{A5D1C786-7EA3-E003-E8C2-B632B078D753}" dt="2023-11-13T09:26:48.937" v="341"/>
          <ac:spMkLst>
            <pc:docMk/>
            <pc:sldMk cId="1833617838" sldId="276"/>
            <ac:spMk id="7" creationId="{C23F17F8-0A77-11FB-EBD6-E6B8C00A51E4}"/>
          </ac:spMkLst>
        </pc:spChg>
        <pc:spChg chg="add">
          <ac:chgData name="Pearson, Sophie" userId="S::sophie.pearson@st-marys.newcastle.sch.uk::8d510f2b-e36d-466b-b775-76ede0baa1c5" providerId="AD" clId="Web-{A5D1C786-7EA3-E003-E8C2-B632B078D753}" dt="2023-11-13T09:26:26.483" v="331"/>
          <ac:spMkLst>
            <pc:docMk/>
            <pc:sldMk cId="1833617838" sldId="276"/>
            <ac:spMk id="9" creationId="{6EA30B06-BDBB-3CCF-3FB3-224928B9BC2A}"/>
          </ac:spMkLst>
        </pc:spChg>
        <pc:spChg chg="add">
          <ac:chgData name="Pearson, Sophie" userId="S::sophie.pearson@st-marys.newcastle.sch.uk::8d510f2b-e36d-466b-b775-76ede0baa1c5" providerId="AD" clId="Web-{A5D1C786-7EA3-E003-E8C2-B632B078D753}" dt="2023-11-13T09:26:26.498" v="332"/>
          <ac:spMkLst>
            <pc:docMk/>
            <pc:sldMk cId="1833617838" sldId="276"/>
            <ac:spMk id="11" creationId="{92D37FAA-A497-06A6-918D-69C008E841E0}"/>
          </ac:spMkLst>
        </pc:spChg>
      </pc:sldChg>
      <pc:sldChg chg="del">
        <pc:chgData name="Pearson, Sophie" userId="S::sophie.pearson@st-marys.newcastle.sch.uk::8d510f2b-e36d-466b-b775-76ede0baa1c5" providerId="AD" clId="Web-{A5D1C786-7EA3-E003-E8C2-B632B078D753}" dt="2023-11-13T09:46:58.852" v="869"/>
        <pc:sldMkLst>
          <pc:docMk/>
          <pc:sldMk cId="747312464" sldId="277"/>
        </pc:sldMkLst>
      </pc:sldChg>
      <pc:sldChg chg="del">
        <pc:chgData name="Pearson, Sophie" userId="S::sophie.pearson@st-marys.newcastle.sch.uk::8d510f2b-e36d-466b-b775-76ede0baa1c5" providerId="AD" clId="Web-{A5D1C786-7EA3-E003-E8C2-B632B078D753}" dt="2023-11-13T09:47:01.181" v="870"/>
        <pc:sldMkLst>
          <pc:docMk/>
          <pc:sldMk cId="1738906612" sldId="278"/>
        </pc:sldMkLst>
      </pc:sldChg>
      <pc:sldChg chg="addSp delSp modSp add">
        <pc:chgData name="Pearson, Sophie" userId="S::sophie.pearson@st-marys.newcastle.sch.uk::8d510f2b-e36d-466b-b775-76ede0baa1c5" providerId="AD" clId="Web-{A5D1C786-7EA3-E003-E8C2-B632B078D753}" dt="2023-11-13T09:17:35.934" v="131" actId="20577"/>
        <pc:sldMkLst>
          <pc:docMk/>
          <pc:sldMk cId="3793035922" sldId="279"/>
        </pc:sldMkLst>
        <pc:spChg chg="del">
          <ac:chgData name="Pearson, Sophie" userId="S::sophie.pearson@st-marys.newcastle.sch.uk::8d510f2b-e36d-466b-b775-76ede0baa1c5" providerId="AD" clId="Web-{A5D1C786-7EA3-E003-E8C2-B632B078D753}" dt="2023-11-13T09:16:22.978" v="91"/>
          <ac:spMkLst>
            <pc:docMk/>
            <pc:sldMk cId="3793035922" sldId="279"/>
            <ac:spMk id="3" creationId="{2E83A12C-E072-3260-2D17-CDFCE555F298}"/>
          </ac:spMkLst>
        </pc:spChg>
        <pc:spChg chg="mod">
          <ac:chgData name="Pearson, Sophie" userId="S::sophie.pearson@st-marys.newcastle.sch.uk::8d510f2b-e36d-466b-b775-76ede0baa1c5" providerId="AD" clId="Web-{A5D1C786-7EA3-E003-E8C2-B632B078D753}" dt="2023-11-13T09:17:35.934" v="131" actId="20577"/>
          <ac:spMkLst>
            <pc:docMk/>
            <pc:sldMk cId="3793035922" sldId="279"/>
            <ac:spMk id="6" creationId="{EA51D045-87A6-A4A2-89D8-437FE7CE573D}"/>
          </ac:spMkLst>
        </pc:spChg>
        <pc:spChg chg="add del mod">
          <ac:chgData name="Pearson, Sophie" userId="S::sophie.pearson@st-marys.newcastle.sch.uk::8d510f2b-e36d-466b-b775-76ede0baa1c5" providerId="AD" clId="Web-{A5D1C786-7EA3-E003-E8C2-B632B078D753}" dt="2023-11-13T09:16:28.853" v="93"/>
          <ac:spMkLst>
            <pc:docMk/>
            <pc:sldMk cId="3793035922" sldId="279"/>
            <ac:spMk id="7" creationId="{314C61F4-E03A-AF4E-B29B-16D701FBB94A}"/>
          </ac:spMkLst>
        </pc:spChg>
        <pc:picChg chg="mod">
          <ac:chgData name="Pearson, Sophie" userId="S::sophie.pearson@st-marys.newcastle.sch.uk::8d510f2b-e36d-466b-b775-76ede0baa1c5" providerId="AD" clId="Web-{A5D1C786-7EA3-E003-E8C2-B632B078D753}" dt="2023-11-13T09:16:25.916" v="92" actId="1076"/>
          <ac:picMkLst>
            <pc:docMk/>
            <pc:sldMk cId="3793035922" sldId="279"/>
            <ac:picMk id="4" creationId="{A5D16083-4A32-0251-1FCB-6B936B796560}"/>
          </ac:picMkLst>
        </pc:picChg>
      </pc:sldChg>
      <pc:sldChg chg="addSp delSp modSp add">
        <pc:chgData name="Pearson, Sophie" userId="S::sophie.pearson@st-marys.newcastle.sch.uk::8d510f2b-e36d-466b-b775-76ede0baa1c5" providerId="AD" clId="Web-{A5D1C786-7EA3-E003-E8C2-B632B078D753}" dt="2023-11-13T09:22:34.319" v="227" actId="1076"/>
        <pc:sldMkLst>
          <pc:docMk/>
          <pc:sldMk cId="432220621" sldId="280"/>
        </pc:sldMkLst>
        <pc:spChg chg="del">
          <ac:chgData name="Pearson, Sophie" userId="S::sophie.pearson@st-marys.newcastle.sch.uk::8d510f2b-e36d-466b-b775-76ede0baa1c5" providerId="AD" clId="Web-{A5D1C786-7EA3-E003-E8C2-B632B078D753}" dt="2023-11-13T09:20:44.471" v="204"/>
          <ac:spMkLst>
            <pc:docMk/>
            <pc:sldMk cId="432220621" sldId="280"/>
            <ac:spMk id="3" creationId="{F4840D36-7A4C-B97D-9A8D-D68C5F569176}"/>
          </ac:spMkLst>
        </pc:spChg>
        <pc:spChg chg="add del mod">
          <ac:chgData name="Pearson, Sophie" userId="S::sophie.pearson@st-marys.newcastle.sch.uk::8d510f2b-e36d-466b-b775-76ede0baa1c5" providerId="AD" clId="Web-{A5D1C786-7EA3-E003-E8C2-B632B078D753}" dt="2023-11-13T09:20:45.674" v="205"/>
          <ac:spMkLst>
            <pc:docMk/>
            <pc:sldMk cId="432220621" sldId="280"/>
            <ac:spMk id="6" creationId="{BFCBAFE7-A103-32BD-D313-8887041838B3}"/>
          </ac:spMkLst>
        </pc:spChg>
        <pc:spChg chg="add mod">
          <ac:chgData name="Pearson, Sophie" userId="S::sophie.pearson@st-marys.newcastle.sch.uk::8d510f2b-e36d-466b-b775-76ede0baa1c5" providerId="AD" clId="Web-{A5D1C786-7EA3-E003-E8C2-B632B078D753}" dt="2023-11-13T09:21:05.909" v="216" actId="14100"/>
          <ac:spMkLst>
            <pc:docMk/>
            <pc:sldMk cId="432220621" sldId="280"/>
            <ac:spMk id="7" creationId="{EE5F0C96-7680-93CC-266F-1E6209F21431}"/>
          </ac:spMkLst>
        </pc:spChg>
        <pc:spChg chg="add mod">
          <ac:chgData name="Pearson, Sophie" userId="S::sophie.pearson@st-marys.newcastle.sch.uk::8d510f2b-e36d-466b-b775-76ede0baa1c5" providerId="AD" clId="Web-{A5D1C786-7EA3-E003-E8C2-B632B078D753}" dt="2023-11-13T09:22:24.443" v="221" actId="20577"/>
          <ac:spMkLst>
            <pc:docMk/>
            <pc:sldMk cId="432220621" sldId="280"/>
            <ac:spMk id="8" creationId="{DEC64B69-E813-3ED6-486B-05F610DE1027}"/>
          </ac:spMkLst>
        </pc:spChg>
        <pc:spChg chg="add mod">
          <ac:chgData name="Pearson, Sophie" userId="S::sophie.pearson@st-marys.newcastle.sch.uk::8d510f2b-e36d-466b-b775-76ede0baa1c5" providerId="AD" clId="Web-{A5D1C786-7EA3-E003-E8C2-B632B078D753}" dt="2023-11-13T09:22:34.319" v="227" actId="1076"/>
          <ac:spMkLst>
            <pc:docMk/>
            <pc:sldMk cId="432220621" sldId="280"/>
            <ac:spMk id="9" creationId="{765CC834-C3A9-5FDF-B483-130D1F14574A}"/>
          </ac:spMkLst>
        </pc:spChg>
        <pc:picChg chg="mod">
          <ac:chgData name="Pearson, Sophie" userId="S::sophie.pearson@st-marys.newcastle.sch.uk::8d510f2b-e36d-466b-b775-76ede0baa1c5" providerId="AD" clId="Web-{A5D1C786-7EA3-E003-E8C2-B632B078D753}" dt="2023-11-13T09:20:50.284" v="207" actId="14100"/>
          <ac:picMkLst>
            <pc:docMk/>
            <pc:sldMk cId="432220621" sldId="280"/>
            <ac:picMk id="4" creationId="{C0A21AFB-0D62-9826-5AEC-16782BB2052D}"/>
          </ac:picMkLst>
        </pc:picChg>
      </pc:sldChg>
      <pc:sldChg chg="addSp delSp modSp add">
        <pc:chgData name="Pearson, Sophie" userId="S::sophie.pearson@st-marys.newcastle.sch.uk::8d510f2b-e36d-466b-b775-76ede0baa1c5" providerId="AD" clId="Web-{A5D1C786-7EA3-E003-E8C2-B632B078D753}" dt="2023-11-13T09:39:34.713" v="654"/>
        <pc:sldMkLst>
          <pc:docMk/>
          <pc:sldMk cId="3171065536" sldId="281"/>
        </pc:sldMkLst>
        <pc:spChg chg="add del mod">
          <ac:chgData name="Pearson, Sophie" userId="S::sophie.pearson@st-marys.newcastle.sch.uk::8d510f2b-e36d-466b-b775-76ede0baa1c5" providerId="AD" clId="Web-{A5D1C786-7EA3-E003-E8C2-B632B078D753}" dt="2023-11-13T09:39:34.713" v="654"/>
          <ac:spMkLst>
            <pc:docMk/>
            <pc:sldMk cId="3171065536" sldId="281"/>
            <ac:spMk id="6" creationId="{95F0726D-FB99-98D4-D5C4-72CEAF9213D0}"/>
          </ac:spMkLst>
        </pc:spChg>
        <pc:picChg chg="add mod">
          <ac:chgData name="Pearson, Sophie" userId="S::sophie.pearson@st-marys.newcastle.sch.uk::8d510f2b-e36d-466b-b775-76ede0baa1c5" providerId="AD" clId="Web-{A5D1C786-7EA3-E003-E8C2-B632B078D753}" dt="2023-11-13T09:31:48.603" v="489" actId="14100"/>
          <ac:picMkLst>
            <pc:docMk/>
            <pc:sldMk cId="3171065536" sldId="281"/>
            <ac:picMk id="4" creationId="{9D17B168-749E-EDCA-7BA8-C477EA04052E}"/>
          </ac:picMkLst>
        </pc:picChg>
        <pc:picChg chg="del">
          <ac:chgData name="Pearson, Sophie" userId="S::sophie.pearson@st-marys.newcastle.sch.uk::8d510f2b-e36d-466b-b775-76ede0baa1c5" providerId="AD" clId="Web-{A5D1C786-7EA3-E003-E8C2-B632B078D753}" dt="2023-11-13T09:31:43.790" v="486"/>
          <ac:picMkLst>
            <pc:docMk/>
            <pc:sldMk cId="3171065536" sldId="281"/>
            <ac:picMk id="5" creationId="{7DD97C93-9DFE-757F-1465-292A176752E3}"/>
          </ac:picMkLst>
        </pc:picChg>
      </pc:sldChg>
      <pc:sldChg chg="modSp add">
        <pc:chgData name="Pearson, Sophie" userId="S::sophie.pearson@st-marys.newcastle.sch.uk::8d510f2b-e36d-466b-b775-76ede0baa1c5" providerId="AD" clId="Web-{A5D1C786-7EA3-E003-E8C2-B632B078D753}" dt="2023-11-13T09:44:10.394" v="810" actId="20577"/>
        <pc:sldMkLst>
          <pc:docMk/>
          <pc:sldMk cId="275972270" sldId="282"/>
        </pc:sldMkLst>
        <pc:spChg chg="mod">
          <ac:chgData name="Pearson, Sophie" userId="S::sophie.pearson@st-marys.newcastle.sch.uk::8d510f2b-e36d-466b-b775-76ede0baa1c5" providerId="AD" clId="Web-{A5D1C786-7EA3-E003-E8C2-B632B078D753}" dt="2023-11-13T09:44:10.394" v="810" actId="20577"/>
          <ac:spMkLst>
            <pc:docMk/>
            <pc:sldMk cId="275972270" sldId="282"/>
            <ac:spMk id="3" creationId="{6C89D389-DF66-878E-D2CD-462DF00D9C90}"/>
          </ac:spMkLst>
        </pc:spChg>
      </pc:sldChg>
      <pc:sldChg chg="addSp delSp modSp add">
        <pc:chgData name="Pearson, Sophie" userId="S::sophie.pearson@st-marys.newcastle.sch.uk::8d510f2b-e36d-466b-b775-76ede0baa1c5" providerId="AD" clId="Web-{A5D1C786-7EA3-E003-E8C2-B632B078D753}" dt="2023-11-13T09:46:53.352" v="866" actId="1076"/>
        <pc:sldMkLst>
          <pc:docMk/>
          <pc:sldMk cId="2179465251" sldId="283"/>
        </pc:sldMkLst>
        <pc:spChg chg="mod">
          <ac:chgData name="Pearson, Sophie" userId="S::sophie.pearson@st-marys.newcastle.sch.uk::8d510f2b-e36d-466b-b775-76ede0baa1c5" providerId="AD" clId="Web-{A5D1C786-7EA3-E003-E8C2-B632B078D753}" dt="2023-11-13T09:46:51.368" v="865" actId="20577"/>
          <ac:spMkLst>
            <pc:docMk/>
            <pc:sldMk cId="2179465251" sldId="283"/>
            <ac:spMk id="3" creationId="{5DE97CE5-2B88-5F69-94C5-7C07B9DF740D}"/>
          </ac:spMkLst>
        </pc:spChg>
        <pc:picChg chg="del">
          <ac:chgData name="Pearson, Sophie" userId="S::sophie.pearson@st-marys.newcastle.sch.uk::8d510f2b-e36d-466b-b775-76ede0baa1c5" providerId="AD" clId="Web-{A5D1C786-7EA3-E003-E8C2-B632B078D753}" dt="2023-11-13T09:46:27.430" v="845"/>
          <ac:picMkLst>
            <pc:docMk/>
            <pc:sldMk cId="2179465251" sldId="283"/>
            <ac:picMk id="4" creationId="{E2DB6CAA-11DA-F2C0-7EE0-1CE146D39E72}"/>
          </ac:picMkLst>
        </pc:picChg>
        <pc:picChg chg="add mod modCrop">
          <ac:chgData name="Pearson, Sophie" userId="S::sophie.pearson@st-marys.newcastle.sch.uk::8d510f2b-e36d-466b-b775-76ede0baa1c5" providerId="AD" clId="Web-{A5D1C786-7EA3-E003-E8C2-B632B078D753}" dt="2023-11-13T09:46:53.352" v="866" actId="1076"/>
          <ac:picMkLst>
            <pc:docMk/>
            <pc:sldMk cId="2179465251" sldId="283"/>
            <ac:picMk id="5" creationId="{1532FF72-8432-CED6-76A9-6A40CFE67E5F}"/>
          </ac:picMkLst>
        </pc:picChg>
      </pc:sldChg>
      <pc:sldChg chg="addSp modSp new">
        <pc:chgData name="Pearson, Sophie" userId="S::sophie.pearson@st-marys.newcastle.sch.uk::8d510f2b-e36d-466b-b775-76ede0baa1c5" providerId="AD" clId="Web-{A5D1C786-7EA3-E003-E8C2-B632B078D753}" dt="2023-11-13T09:49:13.826" v="910" actId="1076"/>
        <pc:sldMkLst>
          <pc:docMk/>
          <pc:sldMk cId="954022484" sldId="284"/>
        </pc:sldMkLst>
        <pc:spChg chg="mod">
          <ac:chgData name="Pearson, Sophie" userId="S::sophie.pearson@st-marys.newcastle.sch.uk::8d510f2b-e36d-466b-b775-76ede0baa1c5" providerId="AD" clId="Web-{A5D1C786-7EA3-E003-E8C2-B632B078D753}" dt="2023-11-13T09:49:05.060" v="903" actId="20577"/>
          <ac:spMkLst>
            <pc:docMk/>
            <pc:sldMk cId="954022484" sldId="284"/>
            <ac:spMk id="2" creationId="{E37B34B4-2DBA-2F3B-8C4D-BE07A84FD63D}"/>
          </ac:spMkLst>
        </pc:spChg>
        <pc:spChg chg="mod">
          <ac:chgData name="Pearson, Sophie" userId="S::sophie.pearson@st-marys.newcastle.sch.uk::8d510f2b-e36d-466b-b775-76ede0baa1c5" providerId="AD" clId="Web-{A5D1C786-7EA3-E003-E8C2-B632B078D753}" dt="2023-11-13T09:49:13.466" v="909" actId="20577"/>
          <ac:spMkLst>
            <pc:docMk/>
            <pc:sldMk cId="954022484" sldId="284"/>
            <ac:spMk id="3" creationId="{96AEAE50-1D29-02B8-F3FB-19AB8BFB7FCB}"/>
          </ac:spMkLst>
        </pc:spChg>
        <pc:picChg chg="add mod">
          <ac:chgData name="Pearson, Sophie" userId="S::sophie.pearson@st-marys.newcastle.sch.uk::8d510f2b-e36d-466b-b775-76ede0baa1c5" providerId="AD" clId="Web-{A5D1C786-7EA3-E003-E8C2-B632B078D753}" dt="2023-11-13T09:49:13.826" v="910" actId="1076"/>
          <ac:picMkLst>
            <pc:docMk/>
            <pc:sldMk cId="954022484" sldId="284"/>
            <ac:picMk id="4" creationId="{A435BD46-7C49-5ED6-D551-D8760F49D62B}"/>
          </ac:picMkLst>
        </pc:picChg>
      </pc:sldChg>
    </pc:docChg>
  </pc:docChgLst>
  <pc:docChgLst>
    <pc:chgData clId="Web-{B18B9D64-FF8D-3D53-1C31-FD86E0342F27}"/>
    <pc:docChg chg="modSld">
      <pc:chgData name="" userId="" providerId="" clId="Web-{B18B9D64-FF8D-3D53-1C31-FD86E0342F27}" dt="2023-11-13T08:58:33.405" v="7" actId="20577"/>
      <pc:docMkLst>
        <pc:docMk/>
      </pc:docMkLst>
      <pc:sldChg chg="modSp">
        <pc:chgData name="" userId="" providerId="" clId="Web-{B18B9D64-FF8D-3D53-1C31-FD86E0342F27}" dt="2023-11-13T08:58:33.405" v="7" actId="20577"/>
        <pc:sldMkLst>
          <pc:docMk/>
          <pc:sldMk cId="109857222" sldId="256"/>
        </pc:sldMkLst>
        <pc:spChg chg="mod">
          <ac:chgData name="" userId="" providerId="" clId="Web-{B18B9D64-FF8D-3D53-1C31-FD86E0342F27}" dt="2023-11-13T08:58:33.405" v="7" actId="20577"/>
          <ac:spMkLst>
            <pc:docMk/>
            <pc:sldMk cId="109857222" sldId="256"/>
            <ac:spMk id="2" creationId="{00000000-0000-0000-0000-000000000000}"/>
          </ac:spMkLst>
        </pc:spChg>
      </pc:sldChg>
    </pc:docChg>
  </pc:docChgLst>
  <pc:docChgLst>
    <pc:chgData name="Pearson, Sophie" userId="S::sophie.pearson@st-marys.newcastle.sch.uk::8d510f2b-e36d-466b-b775-76ede0baa1c5" providerId="AD" clId="Web-{EEC427FF-206F-4113-9645-0B6E6A8A5537}"/>
    <pc:docChg chg="mod addSld delSld modSld addMainMaster delMainMaster modMainMaster setSldSz">
      <pc:chgData name="Pearson, Sophie" userId="S::sophie.pearson@st-marys.newcastle.sch.uk::8d510f2b-e36d-466b-b775-76ede0baa1c5" providerId="AD" clId="Web-{EEC427FF-206F-4113-9645-0B6E6A8A5537}" dt="2023-11-13T08:56:14.670" v="2354"/>
      <pc:docMkLst>
        <pc:docMk/>
      </pc:docMkLst>
      <pc:sldChg chg="modSp mod modClrScheme chgLayout">
        <pc:chgData name="Pearson, Sophie" userId="S::sophie.pearson@st-marys.newcastle.sch.uk::8d510f2b-e36d-466b-b775-76ede0baa1c5" providerId="AD" clId="Web-{EEC427FF-206F-4113-9645-0B6E6A8A5537}" dt="2023-11-13T07:03:52.515" v="9" actId="20577"/>
        <pc:sldMkLst>
          <pc:docMk/>
          <pc:sldMk cId="109857222" sldId="256"/>
        </pc:sldMkLst>
        <pc:spChg chg="mod ord">
          <ac:chgData name="Pearson, Sophie" userId="S::sophie.pearson@st-marys.newcastle.sch.uk::8d510f2b-e36d-466b-b775-76ede0baa1c5" providerId="AD" clId="Web-{EEC427FF-206F-4113-9645-0B6E6A8A5537}" dt="2023-11-13T07:03:52.515" v="9" actId="20577"/>
          <ac:spMkLst>
            <pc:docMk/>
            <pc:sldMk cId="109857222" sldId="256"/>
            <ac:spMk id="2" creationId="{00000000-0000-0000-0000-000000000000}"/>
          </ac:spMkLst>
        </pc:spChg>
        <pc:spChg chg="mod ord">
          <ac:chgData name="Pearson, Sophie" userId="S::sophie.pearson@st-marys.newcastle.sch.uk::8d510f2b-e36d-466b-b775-76ede0baa1c5" providerId="AD" clId="Web-{EEC427FF-206F-4113-9645-0B6E6A8A5537}" dt="2023-11-13T06:55:21.968" v="1"/>
          <ac:spMkLst>
            <pc:docMk/>
            <pc:sldMk cId="109857222" sldId="256"/>
            <ac:spMk id="3" creationId="{00000000-0000-0000-0000-000000000000}"/>
          </ac:spMkLst>
        </pc:spChg>
      </pc:sldChg>
      <pc:sldChg chg="modSp new">
        <pc:chgData name="Pearson, Sophie" userId="S::sophie.pearson@st-marys.newcastle.sch.uk::8d510f2b-e36d-466b-b775-76ede0baa1c5" providerId="AD" clId="Web-{EEC427FF-206F-4113-9645-0B6E6A8A5537}" dt="2023-11-13T07:37:43.491" v="199" actId="20577"/>
        <pc:sldMkLst>
          <pc:docMk/>
          <pc:sldMk cId="2801460037" sldId="257"/>
        </pc:sldMkLst>
        <pc:spChg chg="mod">
          <ac:chgData name="Pearson, Sophie" userId="S::sophie.pearson@st-marys.newcastle.sch.uk::8d510f2b-e36d-466b-b775-76ede0baa1c5" providerId="AD" clId="Web-{EEC427FF-206F-4113-9645-0B6E6A8A5537}" dt="2023-11-13T07:26:29.946" v="16" actId="20577"/>
          <ac:spMkLst>
            <pc:docMk/>
            <pc:sldMk cId="2801460037" sldId="257"/>
            <ac:spMk id="2" creationId="{CFBBBB94-152E-6C5A-9C07-2EB21F32BE7C}"/>
          </ac:spMkLst>
        </pc:spChg>
        <pc:spChg chg="mod">
          <ac:chgData name="Pearson, Sophie" userId="S::sophie.pearson@st-marys.newcastle.sch.uk::8d510f2b-e36d-466b-b775-76ede0baa1c5" providerId="AD" clId="Web-{EEC427FF-206F-4113-9645-0B6E6A8A5537}" dt="2023-11-13T07:37:43.491" v="199" actId="20577"/>
          <ac:spMkLst>
            <pc:docMk/>
            <pc:sldMk cId="2801460037" sldId="257"/>
            <ac:spMk id="3" creationId="{2D7D8BB9-73B2-0973-D78F-A458E7B0EE34}"/>
          </ac:spMkLst>
        </pc:spChg>
      </pc:sldChg>
      <pc:sldChg chg="addSp modSp new">
        <pc:chgData name="Pearson, Sophie" userId="S::sophie.pearson@st-marys.newcastle.sch.uk::8d510f2b-e36d-466b-b775-76ede0baa1c5" providerId="AD" clId="Web-{EEC427FF-206F-4113-9645-0B6E6A8A5537}" dt="2023-11-13T07:34:15.920" v="183" actId="20577"/>
        <pc:sldMkLst>
          <pc:docMk/>
          <pc:sldMk cId="214643999" sldId="258"/>
        </pc:sldMkLst>
        <pc:spChg chg="mod">
          <ac:chgData name="Pearson, Sophie" userId="S::sophie.pearson@st-marys.newcastle.sch.uk::8d510f2b-e36d-466b-b775-76ede0baa1c5" providerId="AD" clId="Web-{EEC427FF-206F-4113-9645-0B6E6A8A5537}" dt="2023-11-13T07:29:08.375" v="102" actId="20577"/>
          <ac:spMkLst>
            <pc:docMk/>
            <pc:sldMk cId="214643999" sldId="258"/>
            <ac:spMk id="2" creationId="{692EDCC2-EAC0-F36E-30C7-7AF5B4A6F6C9}"/>
          </ac:spMkLst>
        </pc:spChg>
        <pc:spChg chg="mod">
          <ac:chgData name="Pearson, Sophie" userId="S::sophie.pearson@st-marys.newcastle.sch.uk::8d510f2b-e36d-466b-b775-76ede0baa1c5" providerId="AD" clId="Web-{EEC427FF-206F-4113-9645-0B6E6A8A5537}" dt="2023-11-13T07:34:15.920" v="183" actId="20577"/>
          <ac:spMkLst>
            <pc:docMk/>
            <pc:sldMk cId="214643999" sldId="258"/>
            <ac:spMk id="3" creationId="{82198987-8025-967B-4717-0F2B00EE2B1B}"/>
          </ac:spMkLst>
        </pc:spChg>
        <pc:graphicFrameChg chg="add mod modGraphic">
          <ac:chgData name="Pearson, Sophie" userId="S::sophie.pearson@st-marys.newcastle.sch.uk::8d510f2b-e36d-466b-b775-76ede0baa1c5" providerId="AD" clId="Web-{EEC427FF-206F-4113-9645-0B6E6A8A5537}" dt="2023-11-13T07:33:11.964" v="156" actId="1076"/>
          <ac:graphicFrameMkLst>
            <pc:docMk/>
            <pc:sldMk cId="214643999" sldId="258"/>
            <ac:graphicFrameMk id="5" creationId="{25F2A4D9-B0EF-460E-4C3C-D1F1EFEA7CD1}"/>
          </ac:graphicFrameMkLst>
        </pc:graphicFrameChg>
      </pc:sldChg>
      <pc:sldChg chg="addSp delSp modSp new">
        <pc:chgData name="Pearson, Sophie" userId="S::sophie.pearson@st-marys.newcastle.sch.uk::8d510f2b-e36d-466b-b775-76ede0baa1c5" providerId="AD" clId="Web-{EEC427FF-206F-4113-9645-0B6E6A8A5537}" dt="2023-11-13T07:43:29.662" v="566" actId="1076"/>
        <pc:sldMkLst>
          <pc:docMk/>
          <pc:sldMk cId="1938679578" sldId="259"/>
        </pc:sldMkLst>
        <pc:spChg chg="mod">
          <ac:chgData name="Pearson, Sophie" userId="S::sophie.pearson@st-marys.newcastle.sch.uk::8d510f2b-e36d-466b-b775-76ede0baa1c5" providerId="AD" clId="Web-{EEC427FF-206F-4113-9645-0B6E6A8A5537}" dt="2023-11-13T07:29:02.594" v="101" actId="20577"/>
          <ac:spMkLst>
            <pc:docMk/>
            <pc:sldMk cId="1938679578" sldId="259"/>
            <ac:spMk id="2" creationId="{9746847F-B640-656C-DF9C-A13464468174}"/>
          </ac:spMkLst>
        </pc:spChg>
        <pc:spChg chg="del">
          <ac:chgData name="Pearson, Sophie" userId="S::sophie.pearson@st-marys.newcastle.sch.uk::8d510f2b-e36d-466b-b775-76ede0baa1c5" providerId="AD" clId="Web-{EEC427FF-206F-4113-9645-0B6E6A8A5537}" dt="2023-11-13T07:39:55.090" v="538"/>
          <ac:spMkLst>
            <pc:docMk/>
            <pc:sldMk cId="1938679578" sldId="259"/>
            <ac:spMk id="3" creationId="{1341B524-0799-310B-BB22-328EC942BC4B}"/>
          </ac:spMkLst>
        </pc:spChg>
        <pc:picChg chg="add mod ord modCrop">
          <ac:chgData name="Pearson, Sophie" userId="S::sophie.pearson@st-marys.newcastle.sch.uk::8d510f2b-e36d-466b-b775-76ede0baa1c5" providerId="AD" clId="Web-{EEC427FF-206F-4113-9645-0B6E6A8A5537}" dt="2023-11-13T07:43:29.662" v="566" actId="1076"/>
          <ac:picMkLst>
            <pc:docMk/>
            <pc:sldMk cId="1938679578" sldId="259"/>
            <ac:picMk id="4" creationId="{F5C1807B-6542-00D6-8F66-EACC4F749127}"/>
          </ac:picMkLst>
        </pc:picChg>
        <pc:picChg chg="add mod modCrop">
          <ac:chgData name="Pearson, Sophie" userId="S::sophie.pearson@st-marys.newcastle.sch.uk::8d510f2b-e36d-466b-b775-76ede0baa1c5" providerId="AD" clId="Web-{EEC427FF-206F-4113-9645-0B6E6A8A5537}" dt="2023-11-13T07:42:28.691" v="556" actId="14100"/>
          <ac:picMkLst>
            <pc:docMk/>
            <pc:sldMk cId="1938679578" sldId="259"/>
            <ac:picMk id="5" creationId="{6964FA6A-4EBA-00E2-B09E-23E0E57C940D}"/>
          </ac:picMkLst>
        </pc:picChg>
        <pc:picChg chg="add mod modCrop">
          <ac:chgData name="Pearson, Sophie" userId="S::sophie.pearson@st-marys.newcastle.sch.uk::8d510f2b-e36d-466b-b775-76ede0baa1c5" providerId="AD" clId="Web-{EEC427FF-206F-4113-9645-0B6E6A8A5537}" dt="2023-11-13T07:43:24.943" v="565" actId="1076"/>
          <ac:picMkLst>
            <pc:docMk/>
            <pc:sldMk cId="1938679578" sldId="259"/>
            <ac:picMk id="6" creationId="{65B8C4A5-28BD-C7A0-B5ED-32FA42D341FD}"/>
          </ac:picMkLst>
        </pc:picChg>
      </pc:sldChg>
      <pc:sldChg chg="modSp new">
        <pc:chgData name="Pearson, Sophie" userId="S::sophie.pearson@st-marys.newcastle.sch.uk::8d510f2b-e36d-466b-b775-76ede0baa1c5" providerId="AD" clId="Web-{EEC427FF-206F-4113-9645-0B6E6A8A5537}" dt="2023-11-13T07:47:18.734" v="813" actId="20577"/>
        <pc:sldMkLst>
          <pc:docMk/>
          <pc:sldMk cId="2658805888" sldId="260"/>
        </pc:sldMkLst>
        <pc:spChg chg="mod">
          <ac:chgData name="Pearson, Sophie" userId="S::sophie.pearson@st-marys.newcastle.sch.uk::8d510f2b-e36d-466b-b775-76ede0baa1c5" providerId="AD" clId="Web-{EEC427FF-206F-4113-9645-0B6E6A8A5537}" dt="2023-11-13T07:29:28.704" v="106" actId="20577"/>
          <ac:spMkLst>
            <pc:docMk/>
            <pc:sldMk cId="2658805888" sldId="260"/>
            <ac:spMk id="2" creationId="{43E1DAD3-D0F8-08C0-48BA-4750F6ECC837}"/>
          </ac:spMkLst>
        </pc:spChg>
        <pc:spChg chg="mod">
          <ac:chgData name="Pearson, Sophie" userId="S::sophie.pearson@st-marys.newcastle.sch.uk::8d510f2b-e36d-466b-b775-76ede0baa1c5" providerId="AD" clId="Web-{EEC427FF-206F-4113-9645-0B6E6A8A5537}" dt="2023-11-13T07:47:18.734" v="813" actId="20577"/>
          <ac:spMkLst>
            <pc:docMk/>
            <pc:sldMk cId="2658805888" sldId="260"/>
            <ac:spMk id="3" creationId="{FDB00A52-5527-F901-E102-E9124288773C}"/>
          </ac:spMkLst>
        </pc:spChg>
      </pc:sldChg>
      <pc:sldChg chg="addSp delSp modSp new">
        <pc:chgData name="Pearson, Sophie" userId="S::sophie.pearson@st-marys.newcastle.sch.uk::8d510f2b-e36d-466b-b775-76ede0baa1c5" providerId="AD" clId="Web-{EEC427FF-206F-4113-9645-0B6E6A8A5537}" dt="2023-11-13T07:54:22.878" v="1037" actId="20577"/>
        <pc:sldMkLst>
          <pc:docMk/>
          <pc:sldMk cId="1957442474" sldId="261"/>
        </pc:sldMkLst>
        <pc:spChg chg="mod">
          <ac:chgData name="Pearson, Sophie" userId="S::sophie.pearson@st-marys.newcastle.sch.uk::8d510f2b-e36d-466b-b775-76ede0baa1c5" providerId="AD" clId="Web-{EEC427FF-206F-4113-9645-0B6E6A8A5537}" dt="2023-11-13T07:29:43.752" v="110" actId="20577"/>
          <ac:spMkLst>
            <pc:docMk/>
            <pc:sldMk cId="1957442474" sldId="261"/>
            <ac:spMk id="2" creationId="{C7401AD0-9A83-9ABE-D242-99BCAFBFF572}"/>
          </ac:spMkLst>
        </pc:spChg>
        <pc:spChg chg="mod">
          <ac:chgData name="Pearson, Sophie" userId="S::sophie.pearson@st-marys.newcastle.sch.uk::8d510f2b-e36d-466b-b775-76ede0baa1c5" providerId="AD" clId="Web-{EEC427FF-206F-4113-9645-0B6E6A8A5537}" dt="2023-11-13T07:52:04.903" v="994" actId="20577"/>
          <ac:spMkLst>
            <pc:docMk/>
            <pc:sldMk cId="1957442474" sldId="261"/>
            <ac:spMk id="3" creationId="{2E83A12C-E072-3260-2D17-CDFCE555F298}"/>
          </ac:spMkLst>
        </pc:spChg>
        <pc:spChg chg="add mod">
          <ac:chgData name="Pearson, Sophie" userId="S::sophie.pearson@st-marys.newcastle.sch.uk::8d510f2b-e36d-466b-b775-76ede0baa1c5" providerId="AD" clId="Web-{EEC427FF-206F-4113-9645-0B6E6A8A5537}" dt="2023-11-13T07:54:22.878" v="1037" actId="20577"/>
          <ac:spMkLst>
            <pc:docMk/>
            <pc:sldMk cId="1957442474" sldId="261"/>
            <ac:spMk id="6" creationId="{EA51D045-87A6-A4A2-89D8-437FE7CE573D}"/>
          </ac:spMkLst>
        </pc:spChg>
        <pc:picChg chg="add del mod">
          <ac:chgData name="Pearson, Sophie" userId="S::sophie.pearson@st-marys.newcastle.sch.uk::8d510f2b-e36d-466b-b775-76ede0baa1c5" providerId="AD" clId="Web-{EEC427FF-206F-4113-9645-0B6E6A8A5537}" dt="2023-11-13T07:50:30.993" v="900"/>
          <ac:picMkLst>
            <pc:docMk/>
            <pc:sldMk cId="1957442474" sldId="261"/>
            <ac:picMk id="4" creationId="{9FACF8D8-7331-3BF3-CDFD-9C68D46DE20E}"/>
          </ac:picMkLst>
        </pc:picChg>
        <pc:picChg chg="add mod modCrop">
          <ac:chgData name="Pearson, Sophie" userId="S::sophie.pearson@st-marys.newcastle.sch.uk::8d510f2b-e36d-466b-b775-76ede0baa1c5" providerId="AD" clId="Web-{EEC427FF-206F-4113-9645-0B6E6A8A5537}" dt="2023-11-13T07:51:01.447" v="909" actId="1076"/>
          <ac:picMkLst>
            <pc:docMk/>
            <pc:sldMk cId="1957442474" sldId="261"/>
            <ac:picMk id="5" creationId="{AE04CF65-D6C2-D39A-0FA4-786E9C81B566}"/>
          </ac:picMkLst>
        </pc:picChg>
      </pc:sldChg>
      <pc:sldChg chg="modSp new">
        <pc:chgData name="Pearson, Sophie" userId="S::sophie.pearson@st-marys.newcastle.sch.uk::8d510f2b-e36d-466b-b775-76ede0baa1c5" providerId="AD" clId="Web-{EEC427FF-206F-4113-9645-0B6E6A8A5537}" dt="2023-11-13T07:57:34.308" v="1117" actId="20577"/>
        <pc:sldMkLst>
          <pc:docMk/>
          <pc:sldMk cId="1945220434" sldId="262"/>
        </pc:sldMkLst>
        <pc:spChg chg="mod">
          <ac:chgData name="Pearson, Sophie" userId="S::sophie.pearson@st-marys.newcastle.sch.uk::8d510f2b-e36d-466b-b775-76ede0baa1c5" providerId="AD" clId="Web-{EEC427FF-206F-4113-9645-0B6E6A8A5537}" dt="2023-11-13T07:29:56.283" v="113" actId="20577"/>
          <ac:spMkLst>
            <pc:docMk/>
            <pc:sldMk cId="1945220434" sldId="262"/>
            <ac:spMk id="2" creationId="{736AE728-4191-3663-DF66-AA881ADACCFE}"/>
          </ac:spMkLst>
        </pc:spChg>
        <pc:spChg chg="mod">
          <ac:chgData name="Pearson, Sophie" userId="S::sophie.pearson@st-marys.newcastle.sch.uk::8d510f2b-e36d-466b-b775-76ede0baa1c5" providerId="AD" clId="Web-{EEC427FF-206F-4113-9645-0B6E6A8A5537}" dt="2023-11-13T07:57:34.308" v="1117" actId="20577"/>
          <ac:spMkLst>
            <pc:docMk/>
            <pc:sldMk cId="1945220434" sldId="262"/>
            <ac:spMk id="3" creationId="{F4840D36-7A4C-B97D-9A8D-D68C5F569176}"/>
          </ac:spMkLst>
        </pc:spChg>
      </pc:sldChg>
      <pc:sldChg chg="modSp new">
        <pc:chgData name="Pearson, Sophie" userId="S::sophie.pearson@st-marys.newcastle.sch.uk::8d510f2b-e36d-466b-b775-76ede0baa1c5" providerId="AD" clId="Web-{EEC427FF-206F-4113-9645-0B6E6A8A5537}" dt="2023-11-13T08:01:50.757" v="1310" actId="20577"/>
        <pc:sldMkLst>
          <pc:docMk/>
          <pc:sldMk cId="3756040498" sldId="263"/>
        </pc:sldMkLst>
        <pc:spChg chg="mod">
          <ac:chgData name="Pearson, Sophie" userId="S::sophie.pearson@st-marys.newcastle.sch.uk::8d510f2b-e36d-466b-b775-76ede0baa1c5" providerId="AD" clId="Web-{EEC427FF-206F-4113-9645-0B6E6A8A5537}" dt="2023-11-13T07:30:12.534" v="116" actId="20577"/>
          <ac:spMkLst>
            <pc:docMk/>
            <pc:sldMk cId="3756040498" sldId="263"/>
            <ac:spMk id="2" creationId="{071F44C7-9363-FBFE-705C-DD28CEFC4C32}"/>
          </ac:spMkLst>
        </pc:spChg>
        <pc:spChg chg="mod">
          <ac:chgData name="Pearson, Sophie" userId="S::sophie.pearson@st-marys.newcastle.sch.uk::8d510f2b-e36d-466b-b775-76ede0baa1c5" providerId="AD" clId="Web-{EEC427FF-206F-4113-9645-0B6E6A8A5537}" dt="2023-11-13T08:01:50.757" v="1310" actId="20577"/>
          <ac:spMkLst>
            <pc:docMk/>
            <pc:sldMk cId="3756040498" sldId="263"/>
            <ac:spMk id="3" creationId="{00FBC11B-2947-DC48-E9FF-E9C8B5445B8D}"/>
          </ac:spMkLst>
        </pc:spChg>
      </pc:sldChg>
      <pc:sldChg chg="addSp modSp new">
        <pc:chgData name="Pearson, Sophie" userId="S::sophie.pearson@st-marys.newcastle.sch.uk::8d510f2b-e36d-466b-b775-76ede0baa1c5" providerId="AD" clId="Web-{EEC427FF-206F-4113-9645-0B6E6A8A5537}" dt="2023-11-13T08:25:01.744" v="1783" actId="20577"/>
        <pc:sldMkLst>
          <pc:docMk/>
          <pc:sldMk cId="479800155" sldId="264"/>
        </pc:sldMkLst>
        <pc:spChg chg="mod">
          <ac:chgData name="Pearson, Sophie" userId="S::sophie.pearson@st-marys.newcastle.sch.uk::8d510f2b-e36d-466b-b775-76ede0baa1c5" providerId="AD" clId="Web-{EEC427FF-206F-4113-9645-0B6E6A8A5537}" dt="2023-11-13T07:30:27.238" v="121" actId="20577"/>
          <ac:spMkLst>
            <pc:docMk/>
            <pc:sldMk cId="479800155" sldId="264"/>
            <ac:spMk id="2" creationId="{7DDA27EA-6E6E-A935-89ED-3DC902D0D905}"/>
          </ac:spMkLst>
        </pc:spChg>
        <pc:spChg chg="mod">
          <ac:chgData name="Pearson, Sophie" userId="S::sophie.pearson@st-marys.newcastle.sch.uk::8d510f2b-e36d-466b-b775-76ede0baa1c5" providerId="AD" clId="Web-{EEC427FF-206F-4113-9645-0B6E6A8A5537}" dt="2023-11-13T08:25:01.744" v="1783" actId="20577"/>
          <ac:spMkLst>
            <pc:docMk/>
            <pc:sldMk cId="479800155" sldId="264"/>
            <ac:spMk id="3" creationId="{EF800241-30DE-AA3A-B511-293464C23B37}"/>
          </ac:spMkLst>
        </pc:spChg>
        <pc:spChg chg="add mod">
          <ac:chgData name="Pearson, Sophie" userId="S::sophie.pearson@st-marys.newcastle.sch.uk::8d510f2b-e36d-466b-b775-76ede0baa1c5" providerId="AD" clId="Web-{EEC427FF-206F-4113-9645-0B6E6A8A5537}" dt="2023-11-13T08:24:55.994" v="1779" actId="14100"/>
          <ac:spMkLst>
            <pc:docMk/>
            <pc:sldMk cId="479800155" sldId="264"/>
            <ac:spMk id="4" creationId="{5031DF30-F200-F020-20DC-4580FF45DDAD}"/>
          </ac:spMkLst>
        </pc:spChg>
      </pc:sldChg>
      <pc:sldChg chg="addSp modSp new">
        <pc:chgData name="Pearson, Sophie" userId="S::sophie.pearson@st-marys.newcastle.sch.uk::8d510f2b-e36d-466b-b775-76ede0baa1c5" providerId="AD" clId="Web-{EEC427FF-206F-4113-9645-0B6E6A8A5537}" dt="2023-11-13T08:44:31.027" v="1940" actId="20577"/>
        <pc:sldMkLst>
          <pc:docMk/>
          <pc:sldMk cId="101882488" sldId="265"/>
        </pc:sldMkLst>
        <pc:spChg chg="mod">
          <ac:chgData name="Pearson, Sophie" userId="S::sophie.pearson@st-marys.newcastle.sch.uk::8d510f2b-e36d-466b-b775-76ede0baa1c5" providerId="AD" clId="Web-{EEC427FF-206F-4113-9645-0B6E6A8A5537}" dt="2023-11-13T07:30:40.363" v="125" actId="20577"/>
          <ac:spMkLst>
            <pc:docMk/>
            <pc:sldMk cId="101882488" sldId="265"/>
            <ac:spMk id="2" creationId="{700710B7-F8F7-A085-C18A-DDCFE9F603A7}"/>
          </ac:spMkLst>
        </pc:spChg>
        <pc:spChg chg="mod">
          <ac:chgData name="Pearson, Sophie" userId="S::sophie.pearson@st-marys.newcastle.sch.uk::8d510f2b-e36d-466b-b775-76ede0baa1c5" providerId="AD" clId="Web-{EEC427FF-206F-4113-9645-0B6E6A8A5537}" dt="2023-11-13T08:44:31.027" v="1940" actId="20577"/>
          <ac:spMkLst>
            <pc:docMk/>
            <pc:sldMk cId="101882488" sldId="265"/>
            <ac:spMk id="3" creationId="{6C89D389-DF66-878E-D2CD-462DF00D9C90}"/>
          </ac:spMkLst>
        </pc:spChg>
        <pc:spChg chg="add mod">
          <ac:chgData name="Pearson, Sophie" userId="S::sophie.pearson@st-marys.newcastle.sch.uk::8d510f2b-e36d-466b-b775-76ede0baa1c5" providerId="AD" clId="Web-{EEC427FF-206F-4113-9645-0B6E6A8A5537}" dt="2023-11-13T08:43:42.572" v="1898"/>
          <ac:spMkLst>
            <pc:docMk/>
            <pc:sldMk cId="101882488" sldId="265"/>
            <ac:spMk id="4" creationId="{31F46F8E-942B-33C6-85E3-9DEC3BE1ECA1}"/>
          </ac:spMkLst>
        </pc:spChg>
        <pc:spChg chg="add mod">
          <ac:chgData name="Pearson, Sophie" userId="S::sophie.pearson@st-marys.newcastle.sch.uk::8d510f2b-e36d-466b-b775-76ede0baa1c5" providerId="AD" clId="Web-{EEC427FF-206F-4113-9645-0B6E6A8A5537}" dt="2023-11-13T08:44:27.167" v="1938" actId="20577"/>
          <ac:spMkLst>
            <pc:docMk/>
            <pc:sldMk cId="101882488" sldId="265"/>
            <ac:spMk id="5" creationId="{03431DA1-8711-1CF8-EA6C-7D4F3E95C46B}"/>
          </ac:spMkLst>
        </pc:spChg>
      </pc:sldChg>
      <pc:sldChg chg="modSp new">
        <pc:chgData name="Pearson, Sophie" userId="S::sophie.pearson@st-marys.newcastle.sch.uk::8d510f2b-e36d-466b-b775-76ede0baa1c5" providerId="AD" clId="Web-{EEC427FF-206F-4113-9645-0B6E6A8A5537}" dt="2023-11-13T08:52:37.571" v="2101" actId="14100"/>
        <pc:sldMkLst>
          <pc:docMk/>
          <pc:sldMk cId="3061906607" sldId="266"/>
        </pc:sldMkLst>
        <pc:spChg chg="mod">
          <ac:chgData name="Pearson, Sophie" userId="S::sophie.pearson@st-marys.newcastle.sch.uk::8d510f2b-e36d-466b-b775-76ede0baa1c5" providerId="AD" clId="Web-{EEC427FF-206F-4113-9645-0B6E6A8A5537}" dt="2023-11-13T07:30:57.067" v="129" actId="20577"/>
          <ac:spMkLst>
            <pc:docMk/>
            <pc:sldMk cId="3061906607" sldId="266"/>
            <ac:spMk id="2" creationId="{0FC81D37-3380-1CEC-6E10-7B357C1EF7A7}"/>
          </ac:spMkLst>
        </pc:spChg>
        <pc:spChg chg="mod">
          <ac:chgData name="Pearson, Sophie" userId="S::sophie.pearson@st-marys.newcastle.sch.uk::8d510f2b-e36d-466b-b775-76ede0baa1c5" providerId="AD" clId="Web-{EEC427FF-206F-4113-9645-0B6E6A8A5537}" dt="2023-11-13T08:52:37.571" v="2101" actId="14100"/>
          <ac:spMkLst>
            <pc:docMk/>
            <pc:sldMk cId="3061906607" sldId="266"/>
            <ac:spMk id="3" creationId="{5DE97CE5-2B88-5F69-94C5-7C07B9DF740D}"/>
          </ac:spMkLst>
        </pc:spChg>
      </pc:sldChg>
      <pc:sldChg chg="modSp new">
        <pc:chgData name="Pearson, Sophie" userId="S::sophie.pearson@st-marys.newcastle.sch.uk::8d510f2b-e36d-466b-b775-76ede0baa1c5" providerId="AD" clId="Web-{EEC427FF-206F-4113-9645-0B6E6A8A5537}" dt="2023-11-13T08:55:59.748" v="2349" actId="20577"/>
        <pc:sldMkLst>
          <pc:docMk/>
          <pc:sldMk cId="2495868914" sldId="267"/>
        </pc:sldMkLst>
        <pc:spChg chg="mod">
          <ac:chgData name="Pearson, Sophie" userId="S::sophie.pearson@st-marys.newcastle.sch.uk::8d510f2b-e36d-466b-b775-76ede0baa1c5" providerId="AD" clId="Web-{EEC427FF-206F-4113-9645-0B6E6A8A5537}" dt="2023-11-13T07:31:12.709" v="134" actId="20577"/>
          <ac:spMkLst>
            <pc:docMk/>
            <pc:sldMk cId="2495868914" sldId="267"/>
            <ac:spMk id="2" creationId="{EF7DC6B8-5537-1A04-82FE-5C2C5FD15831}"/>
          </ac:spMkLst>
        </pc:spChg>
        <pc:spChg chg="mod">
          <ac:chgData name="Pearson, Sophie" userId="S::sophie.pearson@st-marys.newcastle.sch.uk::8d510f2b-e36d-466b-b775-76ede0baa1c5" providerId="AD" clId="Web-{EEC427FF-206F-4113-9645-0B6E6A8A5537}" dt="2023-11-13T08:55:59.748" v="2349" actId="20577"/>
          <ac:spMkLst>
            <pc:docMk/>
            <pc:sldMk cId="2495868914" sldId="267"/>
            <ac:spMk id="3" creationId="{DC39C561-FF68-974A-2654-16C37AE2FA16}"/>
          </ac:spMkLst>
        </pc:spChg>
      </pc:sldChg>
      <pc:sldChg chg="modSp add">
        <pc:chgData name="Pearson, Sophie" userId="S::sophie.pearson@st-marys.newcastle.sch.uk::8d510f2b-e36d-466b-b775-76ede0baa1c5" providerId="AD" clId="Web-{EEC427FF-206F-4113-9645-0B6E6A8A5537}" dt="2023-11-13T07:39:20.776" v="537"/>
        <pc:sldMkLst>
          <pc:docMk/>
          <pc:sldMk cId="2668567083" sldId="268"/>
        </pc:sldMkLst>
        <pc:graphicFrameChg chg="mod modGraphic">
          <ac:chgData name="Pearson, Sophie" userId="S::sophie.pearson@st-marys.newcastle.sch.uk::8d510f2b-e36d-466b-b775-76ede0baa1c5" providerId="AD" clId="Web-{EEC427FF-206F-4113-9645-0B6E6A8A5537}" dt="2023-11-13T07:39:20.776" v="537"/>
          <ac:graphicFrameMkLst>
            <pc:docMk/>
            <pc:sldMk cId="2668567083" sldId="268"/>
            <ac:graphicFrameMk id="5" creationId="{25F2A4D9-B0EF-460E-4C3C-D1F1EFEA7CD1}"/>
          </ac:graphicFrameMkLst>
        </pc:graphicFrameChg>
      </pc:sldChg>
      <pc:sldChg chg="addSp delSp modSp add">
        <pc:chgData name="Pearson, Sophie" userId="S::sophie.pearson@st-marys.newcastle.sch.uk::8d510f2b-e36d-466b-b775-76ede0baa1c5" providerId="AD" clId="Web-{EEC427FF-206F-4113-9645-0B6E6A8A5537}" dt="2023-11-13T07:47:24.735" v="817"/>
        <pc:sldMkLst>
          <pc:docMk/>
          <pc:sldMk cId="640395863" sldId="269"/>
        </pc:sldMkLst>
        <pc:spChg chg="add mod">
          <ac:chgData name="Pearson, Sophie" userId="S::sophie.pearson@st-marys.newcastle.sch.uk::8d510f2b-e36d-466b-b775-76ede0baa1c5" providerId="AD" clId="Web-{EEC427FF-206F-4113-9645-0B6E6A8A5537}" dt="2023-11-13T07:43:40.881" v="569"/>
          <ac:spMkLst>
            <pc:docMk/>
            <pc:sldMk cId="640395863" sldId="269"/>
            <ac:spMk id="7" creationId="{D08E3F69-76EA-9D5B-E5E1-51F446E7C319}"/>
          </ac:spMkLst>
        </pc:spChg>
        <pc:spChg chg="add">
          <ac:chgData name="Pearson, Sophie" userId="S::sophie.pearson@st-marys.newcastle.sch.uk::8d510f2b-e36d-466b-b775-76ede0baa1c5" providerId="AD" clId="Web-{EEC427FF-206F-4113-9645-0B6E6A8A5537}" dt="2023-11-13T07:43:50.272" v="572"/>
          <ac:spMkLst>
            <pc:docMk/>
            <pc:sldMk cId="640395863" sldId="269"/>
            <ac:spMk id="8" creationId="{FE2D0324-7950-9A0F-B15F-363C5126E578}"/>
          </ac:spMkLst>
        </pc:spChg>
        <pc:spChg chg="add del mod">
          <ac:chgData name="Pearson, Sophie" userId="S::sophie.pearson@st-marys.newcastle.sch.uk::8d510f2b-e36d-466b-b775-76ede0baa1c5" providerId="AD" clId="Web-{EEC427FF-206F-4113-9645-0B6E6A8A5537}" dt="2023-11-13T07:47:24.735" v="817"/>
          <ac:spMkLst>
            <pc:docMk/>
            <pc:sldMk cId="640395863" sldId="269"/>
            <ac:spMk id="9" creationId="{1FA92929-ED7F-9C30-9F12-75D652B2E97B}"/>
          </ac:spMkLst>
        </pc:spChg>
        <pc:picChg chg="del">
          <ac:chgData name="Pearson, Sophie" userId="S::sophie.pearson@st-marys.newcastle.sch.uk::8d510f2b-e36d-466b-b775-76ede0baa1c5" providerId="AD" clId="Web-{EEC427FF-206F-4113-9645-0B6E6A8A5537}" dt="2023-11-13T07:43:40.881" v="569"/>
          <ac:picMkLst>
            <pc:docMk/>
            <pc:sldMk cId="640395863" sldId="269"/>
            <ac:picMk id="4" creationId="{F5C1807B-6542-00D6-8F66-EACC4F749127}"/>
          </ac:picMkLst>
        </pc:picChg>
        <pc:picChg chg="del">
          <ac:chgData name="Pearson, Sophie" userId="S::sophie.pearson@st-marys.newcastle.sch.uk::8d510f2b-e36d-466b-b775-76ede0baa1c5" providerId="AD" clId="Web-{EEC427FF-206F-4113-9645-0B6E6A8A5537}" dt="2023-11-13T07:43:40.819" v="568"/>
          <ac:picMkLst>
            <pc:docMk/>
            <pc:sldMk cId="640395863" sldId="269"/>
            <ac:picMk id="5" creationId="{6964FA6A-4EBA-00E2-B09E-23E0E57C940D}"/>
          </ac:picMkLst>
        </pc:picChg>
        <pc:picChg chg="mod">
          <ac:chgData name="Pearson, Sophie" userId="S::sophie.pearson@st-marys.newcastle.sch.uk::8d510f2b-e36d-466b-b775-76ede0baa1c5" providerId="AD" clId="Web-{EEC427FF-206F-4113-9645-0B6E6A8A5537}" dt="2023-11-13T07:43:45.553" v="571" actId="14100"/>
          <ac:picMkLst>
            <pc:docMk/>
            <pc:sldMk cId="640395863" sldId="269"/>
            <ac:picMk id="6" creationId="{65B8C4A5-28BD-C7A0-B5ED-32FA42D341FD}"/>
          </ac:picMkLst>
        </pc:picChg>
      </pc:sldChg>
      <pc:sldChg chg="addSp delSp modSp add">
        <pc:chgData name="Pearson, Sophie" userId="S::sophie.pearson@st-marys.newcastle.sch.uk::8d510f2b-e36d-466b-b775-76ede0baa1c5" providerId="AD" clId="Web-{EEC427FF-206F-4113-9645-0B6E6A8A5537}" dt="2023-11-13T07:54:29.706" v="1041"/>
        <pc:sldMkLst>
          <pc:docMk/>
          <pc:sldMk cId="428839148" sldId="270"/>
        </pc:sldMkLst>
        <pc:spChg chg="mod">
          <ac:chgData name="Pearson, Sophie" userId="S::sophie.pearson@st-marys.newcastle.sch.uk::8d510f2b-e36d-466b-b775-76ede0baa1c5" providerId="AD" clId="Web-{EEC427FF-206F-4113-9645-0B6E6A8A5537}" dt="2023-11-13T07:48:57.504" v="888" actId="20577"/>
          <ac:spMkLst>
            <pc:docMk/>
            <pc:sldMk cId="428839148" sldId="270"/>
            <ac:spMk id="3" creationId="{FDB00A52-5527-F901-E102-E9124288773C}"/>
          </ac:spMkLst>
        </pc:spChg>
        <pc:spChg chg="add del mod">
          <ac:chgData name="Pearson, Sophie" userId="S::sophie.pearson@st-marys.newcastle.sch.uk::8d510f2b-e36d-466b-b775-76ede0baa1c5" providerId="AD" clId="Web-{EEC427FF-206F-4113-9645-0B6E6A8A5537}" dt="2023-11-13T07:54:29.706" v="1041"/>
          <ac:spMkLst>
            <pc:docMk/>
            <pc:sldMk cId="428839148" sldId="270"/>
            <ac:spMk id="4" creationId="{7167D48B-166A-D873-27FC-4380FB76E4F9}"/>
          </ac:spMkLst>
        </pc:spChg>
      </pc:sldChg>
      <pc:sldChg chg="modSp new">
        <pc:chgData name="Pearson, Sophie" userId="S::sophie.pearson@st-marys.newcastle.sch.uk::8d510f2b-e36d-466b-b775-76ede0baa1c5" providerId="AD" clId="Web-{EEC427FF-206F-4113-9645-0B6E6A8A5537}" dt="2023-11-13T07:48:08.065" v="877" actId="20577"/>
        <pc:sldMkLst>
          <pc:docMk/>
          <pc:sldMk cId="1139319961" sldId="271"/>
        </pc:sldMkLst>
        <pc:spChg chg="mod">
          <ac:chgData name="Pearson, Sophie" userId="S::sophie.pearson@st-marys.newcastle.sch.uk::8d510f2b-e36d-466b-b775-76ede0baa1c5" providerId="AD" clId="Web-{EEC427FF-206F-4113-9645-0B6E6A8A5537}" dt="2023-11-13T07:48:08.065" v="877" actId="20577"/>
          <ac:spMkLst>
            <pc:docMk/>
            <pc:sldMk cId="1139319961" sldId="271"/>
            <ac:spMk id="2" creationId="{3C4D3C32-C478-72D2-270E-F00C340178B6}"/>
          </ac:spMkLst>
        </pc:spChg>
      </pc:sldChg>
      <pc:sldChg chg="addSp delSp modSp add">
        <pc:chgData name="Pearson, Sophie" userId="S::sophie.pearson@st-marys.newcastle.sch.uk::8d510f2b-e36d-466b-b775-76ede0baa1c5" providerId="AD" clId="Web-{EEC427FF-206F-4113-9645-0B6E6A8A5537}" dt="2023-11-13T07:58:15.263" v="1121"/>
        <pc:sldMkLst>
          <pc:docMk/>
          <pc:sldMk cId="777301631" sldId="272"/>
        </pc:sldMkLst>
        <pc:spChg chg="del">
          <ac:chgData name="Pearson, Sophie" userId="S::sophie.pearson@st-marys.newcastle.sch.uk::8d510f2b-e36d-466b-b775-76ede0baa1c5" providerId="AD" clId="Web-{EEC427FF-206F-4113-9645-0B6E6A8A5537}" dt="2023-11-13T07:54:55.864" v="1045"/>
          <ac:spMkLst>
            <pc:docMk/>
            <pc:sldMk cId="777301631" sldId="272"/>
            <ac:spMk id="3" creationId="{2E83A12C-E072-3260-2D17-CDFCE555F298}"/>
          </ac:spMkLst>
        </pc:spChg>
        <pc:spChg chg="mod">
          <ac:chgData name="Pearson, Sophie" userId="S::sophie.pearson@st-marys.newcastle.sch.uk::8d510f2b-e36d-466b-b775-76ede0baa1c5" providerId="AD" clId="Web-{EEC427FF-206F-4113-9645-0B6E6A8A5537}" dt="2023-11-13T07:56:22.227" v="1080" actId="14100"/>
          <ac:spMkLst>
            <pc:docMk/>
            <pc:sldMk cId="777301631" sldId="272"/>
            <ac:spMk id="6" creationId="{EA51D045-87A6-A4A2-89D8-437FE7CE573D}"/>
          </ac:spMkLst>
        </pc:spChg>
        <pc:spChg chg="add del mod">
          <ac:chgData name="Pearson, Sophie" userId="S::sophie.pearson@st-marys.newcastle.sch.uk::8d510f2b-e36d-466b-b775-76ede0baa1c5" providerId="AD" clId="Web-{EEC427FF-206F-4113-9645-0B6E6A8A5537}" dt="2023-11-13T07:54:58.348" v="1046"/>
          <ac:spMkLst>
            <pc:docMk/>
            <pc:sldMk cId="777301631" sldId="272"/>
            <ac:spMk id="7" creationId="{8969B17D-3734-27A2-9452-F52ACBD821E3}"/>
          </ac:spMkLst>
        </pc:spChg>
        <pc:spChg chg="add del mod">
          <ac:chgData name="Pearson, Sophie" userId="S::sophie.pearson@st-marys.newcastle.sch.uk::8d510f2b-e36d-466b-b775-76ede0baa1c5" providerId="AD" clId="Web-{EEC427FF-206F-4113-9645-0B6E6A8A5537}" dt="2023-11-13T07:58:15.263" v="1121"/>
          <ac:spMkLst>
            <pc:docMk/>
            <pc:sldMk cId="777301631" sldId="272"/>
            <ac:spMk id="8" creationId="{3FA83898-EEF4-363C-5AA0-05A4DB010C37}"/>
          </ac:spMkLst>
        </pc:spChg>
      </pc:sldChg>
      <pc:sldChg chg="addSp delSp modSp add">
        <pc:chgData name="Pearson, Sophie" userId="S::sophie.pearson@st-marys.newcastle.sch.uk::8d510f2b-e36d-466b-b775-76ede0baa1c5" providerId="AD" clId="Web-{EEC427FF-206F-4113-9645-0B6E6A8A5537}" dt="2023-11-13T08:01:57.413" v="1314"/>
        <pc:sldMkLst>
          <pc:docMk/>
          <pc:sldMk cId="3073428455" sldId="273"/>
        </pc:sldMkLst>
        <pc:spChg chg="mod">
          <ac:chgData name="Pearson, Sophie" userId="S::sophie.pearson@st-marys.newcastle.sch.uk::8d510f2b-e36d-466b-b775-76ede0baa1c5" providerId="AD" clId="Web-{EEC427FF-206F-4113-9645-0B6E6A8A5537}" dt="2023-11-13T07:59:38.376" v="1188"/>
          <ac:spMkLst>
            <pc:docMk/>
            <pc:sldMk cId="3073428455" sldId="273"/>
            <ac:spMk id="3" creationId="{F4840D36-7A4C-B97D-9A8D-D68C5F569176}"/>
          </ac:spMkLst>
        </pc:spChg>
        <pc:spChg chg="add mod">
          <ac:chgData name="Pearson, Sophie" userId="S::sophie.pearson@st-marys.newcastle.sch.uk::8d510f2b-e36d-466b-b775-76ede0baa1c5" providerId="AD" clId="Web-{EEC427FF-206F-4113-9645-0B6E6A8A5537}" dt="2023-11-13T07:59:21.844" v="1159" actId="20577"/>
          <ac:spMkLst>
            <pc:docMk/>
            <pc:sldMk cId="3073428455" sldId="273"/>
            <ac:spMk id="5" creationId="{B41DD154-21CF-D921-06BA-08F2344BDF45}"/>
          </ac:spMkLst>
        </pc:spChg>
        <pc:spChg chg="add mod">
          <ac:chgData name="Pearson, Sophie" userId="S::sophie.pearson@st-marys.newcastle.sch.uk::8d510f2b-e36d-466b-b775-76ede0baa1c5" providerId="AD" clId="Web-{EEC427FF-206F-4113-9645-0B6E6A8A5537}" dt="2023-11-13T07:59:33.266" v="1185" actId="20577"/>
          <ac:spMkLst>
            <pc:docMk/>
            <pc:sldMk cId="3073428455" sldId="273"/>
            <ac:spMk id="7" creationId="{C8AE5DB7-2BE8-098A-CAF6-3D662349FFC0}"/>
          </ac:spMkLst>
        </pc:spChg>
        <pc:spChg chg="add mod">
          <ac:chgData name="Pearson, Sophie" userId="S::sophie.pearson@st-marys.newcastle.sch.uk::8d510f2b-e36d-466b-b775-76ede0baa1c5" providerId="AD" clId="Web-{EEC427FF-206F-4113-9645-0B6E6A8A5537}" dt="2023-11-13T07:59:53.517" v="1231" actId="20577"/>
          <ac:spMkLst>
            <pc:docMk/>
            <pc:sldMk cId="3073428455" sldId="273"/>
            <ac:spMk id="9" creationId="{EBE0944F-104D-1774-C085-75A93BE545BC}"/>
          </ac:spMkLst>
        </pc:spChg>
        <pc:spChg chg="add del">
          <ac:chgData name="Pearson, Sophie" userId="S::sophie.pearson@st-marys.newcastle.sch.uk::8d510f2b-e36d-466b-b775-76ede0baa1c5" providerId="AD" clId="Web-{EEC427FF-206F-4113-9645-0B6E6A8A5537}" dt="2023-11-13T07:59:56.283" v="1233"/>
          <ac:spMkLst>
            <pc:docMk/>
            <pc:sldMk cId="3073428455" sldId="273"/>
            <ac:spMk id="11" creationId="{0BDAF1DD-BC15-7D8F-E236-BB7C5374FF68}"/>
          </ac:spMkLst>
        </pc:spChg>
        <pc:spChg chg="add del">
          <ac:chgData name="Pearson, Sophie" userId="S::sophie.pearson@st-marys.newcastle.sch.uk::8d510f2b-e36d-466b-b775-76ede0baa1c5" providerId="AD" clId="Web-{EEC427FF-206F-4113-9645-0B6E6A8A5537}" dt="2023-11-13T08:00:00.627" v="1235"/>
          <ac:spMkLst>
            <pc:docMk/>
            <pc:sldMk cId="3073428455" sldId="273"/>
            <ac:spMk id="13" creationId="{F8F7448B-E2AE-B300-D789-27AF24FA732C}"/>
          </ac:spMkLst>
        </pc:spChg>
        <pc:spChg chg="add mod">
          <ac:chgData name="Pearson, Sophie" userId="S::sophie.pearson@st-marys.newcastle.sch.uk::8d510f2b-e36d-466b-b775-76ede0baa1c5" providerId="AD" clId="Web-{EEC427FF-206F-4113-9645-0B6E6A8A5537}" dt="2023-11-13T08:00:11.940" v="1256" actId="20577"/>
          <ac:spMkLst>
            <pc:docMk/>
            <pc:sldMk cId="3073428455" sldId="273"/>
            <ac:spMk id="14" creationId="{2FAD9AE1-2425-4B78-0C5B-BCAAB4E83DDA}"/>
          </ac:spMkLst>
        </pc:spChg>
        <pc:spChg chg="add mod">
          <ac:chgData name="Pearson, Sophie" userId="S::sophie.pearson@st-marys.newcastle.sch.uk::8d510f2b-e36d-466b-b775-76ede0baa1c5" providerId="AD" clId="Web-{EEC427FF-206F-4113-9645-0B6E6A8A5537}" dt="2023-11-13T08:00:20.971" v="1280" actId="20577"/>
          <ac:spMkLst>
            <pc:docMk/>
            <pc:sldMk cId="3073428455" sldId="273"/>
            <ac:spMk id="15" creationId="{3AC019AF-7D6D-6828-A981-F891A11ADD84}"/>
          </ac:spMkLst>
        </pc:spChg>
        <pc:spChg chg="add del mod">
          <ac:chgData name="Pearson, Sophie" userId="S::sophie.pearson@st-marys.newcastle.sch.uk::8d510f2b-e36d-466b-b775-76ede0baa1c5" providerId="AD" clId="Web-{EEC427FF-206F-4113-9645-0B6E6A8A5537}" dt="2023-11-13T08:01:57.413" v="1314"/>
          <ac:spMkLst>
            <pc:docMk/>
            <pc:sldMk cId="3073428455" sldId="273"/>
            <ac:spMk id="16" creationId="{5D044BE4-8C52-D806-B381-6574DA28D776}"/>
          </ac:spMkLst>
        </pc:spChg>
      </pc:sldChg>
      <pc:sldChg chg="add del">
        <pc:chgData name="Pearson, Sophie" userId="S::sophie.pearson@st-marys.newcastle.sch.uk::8d510f2b-e36d-466b-b775-76ede0baa1c5" providerId="AD" clId="Web-{EEC427FF-206F-4113-9645-0B6E6A8A5537}" dt="2023-11-13T07:58:25.076" v="1123"/>
        <pc:sldMkLst>
          <pc:docMk/>
          <pc:sldMk cId="3192823450" sldId="273"/>
        </pc:sldMkLst>
      </pc:sldChg>
      <pc:sldChg chg="addSp delSp modSp add">
        <pc:chgData name="Pearson, Sophie" userId="S::sophie.pearson@st-marys.newcastle.sch.uk::8d510f2b-e36d-466b-b775-76ede0baa1c5" providerId="AD" clId="Web-{EEC427FF-206F-4113-9645-0B6E6A8A5537}" dt="2023-11-13T08:25:12.744" v="1791"/>
        <pc:sldMkLst>
          <pc:docMk/>
          <pc:sldMk cId="2858225155" sldId="274"/>
        </pc:sldMkLst>
        <pc:spChg chg="mod">
          <ac:chgData name="Pearson, Sophie" userId="S::sophie.pearson@st-marys.newcastle.sch.uk::8d510f2b-e36d-466b-b775-76ede0baa1c5" providerId="AD" clId="Web-{EEC427FF-206F-4113-9645-0B6E6A8A5537}" dt="2023-11-13T08:06:55.942" v="1703" actId="20577"/>
          <ac:spMkLst>
            <pc:docMk/>
            <pc:sldMk cId="2858225155" sldId="274"/>
            <ac:spMk id="3" creationId="{00FBC11B-2947-DC48-E9FF-E9C8B5445B8D}"/>
          </ac:spMkLst>
        </pc:spChg>
        <pc:spChg chg="add del mod">
          <ac:chgData name="Pearson, Sophie" userId="S::sophie.pearson@st-marys.newcastle.sch.uk::8d510f2b-e36d-466b-b775-76ede0baa1c5" providerId="AD" clId="Web-{EEC427FF-206F-4113-9645-0B6E6A8A5537}" dt="2023-11-13T08:25:12.744" v="1791"/>
          <ac:spMkLst>
            <pc:docMk/>
            <pc:sldMk cId="2858225155" sldId="274"/>
            <ac:spMk id="4" creationId="{2B5A312A-5841-FB66-51B2-057B93E27BF8}"/>
          </ac:spMkLst>
        </pc:spChg>
        <pc:spChg chg="add del mod">
          <ac:chgData name="Pearson, Sophie" userId="S::sophie.pearson@st-marys.newcastle.sch.uk::8d510f2b-e36d-466b-b775-76ede0baa1c5" providerId="AD" clId="Web-{EEC427FF-206F-4113-9645-0B6E6A8A5537}" dt="2023-11-13T08:25:10.010" v="1789"/>
          <ac:spMkLst>
            <pc:docMk/>
            <pc:sldMk cId="2858225155" sldId="274"/>
            <ac:spMk id="5" creationId="{EFC2E10B-F7B4-A7D5-8645-F698AF6CF352}"/>
          </ac:spMkLst>
        </pc:spChg>
      </pc:sldChg>
      <pc:sldChg chg="addSp delSp modSp add">
        <pc:chgData name="Pearson, Sophie" userId="S::sophie.pearson@st-marys.newcastle.sch.uk::8d510f2b-e36d-466b-b775-76ede0baa1c5" providerId="AD" clId="Web-{EEC427FF-206F-4113-9645-0B6E6A8A5537}" dt="2023-11-13T08:26:09.620" v="1807" actId="1076"/>
        <pc:sldMkLst>
          <pc:docMk/>
          <pc:sldMk cId="229267463" sldId="275"/>
        </pc:sldMkLst>
        <pc:spChg chg="mod">
          <ac:chgData name="Pearson, Sophie" userId="S::sophie.pearson@st-marys.newcastle.sch.uk::8d510f2b-e36d-466b-b775-76ede0baa1c5" providerId="AD" clId="Web-{EEC427FF-206F-4113-9645-0B6E6A8A5537}" dt="2023-11-13T08:26:00.933" v="1801" actId="1076"/>
          <ac:spMkLst>
            <pc:docMk/>
            <pc:sldMk cId="229267463" sldId="275"/>
            <ac:spMk id="2" creationId="{7DDA27EA-6E6E-A935-89ED-3DC902D0D905}"/>
          </ac:spMkLst>
        </pc:spChg>
        <pc:spChg chg="del">
          <ac:chgData name="Pearson, Sophie" userId="S::sophie.pearson@st-marys.newcastle.sch.uk::8d510f2b-e36d-466b-b775-76ede0baa1c5" providerId="AD" clId="Web-{EEC427FF-206F-4113-9645-0B6E6A8A5537}" dt="2023-11-13T08:25:35.416" v="1794"/>
          <ac:spMkLst>
            <pc:docMk/>
            <pc:sldMk cId="229267463" sldId="275"/>
            <ac:spMk id="3" creationId="{EF800241-30DE-AA3A-B511-293464C23B37}"/>
          </ac:spMkLst>
        </pc:spChg>
        <pc:spChg chg="del">
          <ac:chgData name="Pearson, Sophie" userId="S::sophie.pearson@st-marys.newcastle.sch.uk::8d510f2b-e36d-466b-b775-76ede0baa1c5" providerId="AD" clId="Web-{EEC427FF-206F-4113-9645-0B6E6A8A5537}" dt="2023-11-13T08:25:35.401" v="1793"/>
          <ac:spMkLst>
            <pc:docMk/>
            <pc:sldMk cId="229267463" sldId="275"/>
            <ac:spMk id="4" creationId="{5031DF30-F200-F020-20DC-4580FF45DDAD}"/>
          </ac:spMkLst>
        </pc:spChg>
        <pc:spChg chg="add del mod">
          <ac:chgData name="Pearson, Sophie" userId="S::sophie.pearson@st-marys.newcastle.sch.uk::8d510f2b-e36d-466b-b775-76ede0baa1c5" providerId="AD" clId="Web-{EEC427FF-206F-4113-9645-0B6E6A8A5537}" dt="2023-11-13T08:25:36.510" v="1795"/>
          <ac:spMkLst>
            <pc:docMk/>
            <pc:sldMk cId="229267463" sldId="275"/>
            <ac:spMk id="6" creationId="{9B569FA1-BD21-B58F-DB86-E74566B8C4EE}"/>
          </ac:spMkLst>
        </pc:spChg>
        <pc:picChg chg="add mod ord modCrop">
          <ac:chgData name="Pearson, Sophie" userId="S::sophie.pearson@st-marys.newcastle.sch.uk::8d510f2b-e36d-466b-b775-76ede0baa1c5" providerId="AD" clId="Web-{EEC427FF-206F-4113-9645-0B6E6A8A5537}" dt="2023-11-13T08:26:09.620" v="1807" actId="1076"/>
          <ac:picMkLst>
            <pc:docMk/>
            <pc:sldMk cId="229267463" sldId="275"/>
            <ac:picMk id="7" creationId="{8F4591E7-B942-1DCB-43CA-BEE5C6A6E4AD}"/>
          </ac:picMkLst>
        </pc:picChg>
      </pc:sldChg>
      <pc:sldChg chg="addSp delSp modSp add">
        <pc:chgData name="Pearson, Sophie" userId="S::sophie.pearson@st-marys.newcastle.sch.uk::8d510f2b-e36d-466b-b775-76ede0baa1c5" providerId="AD" clId="Web-{EEC427FF-206F-4113-9645-0B6E6A8A5537}" dt="2023-11-13T08:52:57.087" v="2109"/>
        <pc:sldMkLst>
          <pc:docMk/>
          <pc:sldMk cId="1833617838" sldId="276"/>
        </pc:sldMkLst>
        <pc:spChg chg="mod">
          <ac:chgData name="Pearson, Sophie" userId="S::sophie.pearson@st-marys.newcastle.sch.uk::8d510f2b-e36d-466b-b775-76ede0baa1c5" providerId="AD" clId="Web-{EEC427FF-206F-4113-9645-0B6E6A8A5537}" dt="2023-11-13T08:46:21.029" v="2020" actId="20577"/>
          <ac:spMkLst>
            <pc:docMk/>
            <pc:sldMk cId="1833617838" sldId="276"/>
            <ac:spMk id="3" creationId="{6C89D389-DF66-878E-D2CD-462DF00D9C90}"/>
          </ac:spMkLst>
        </pc:spChg>
        <pc:spChg chg="mod">
          <ac:chgData name="Pearson, Sophie" userId="S::sophie.pearson@st-marys.newcastle.sch.uk::8d510f2b-e36d-466b-b775-76ede0baa1c5" providerId="AD" clId="Web-{EEC427FF-206F-4113-9645-0B6E6A8A5537}" dt="2023-11-13T08:46:10.123" v="2014" actId="1076"/>
          <ac:spMkLst>
            <pc:docMk/>
            <pc:sldMk cId="1833617838" sldId="276"/>
            <ac:spMk id="4" creationId="{31F46F8E-942B-33C6-85E3-9DEC3BE1ECA1}"/>
          </ac:spMkLst>
        </pc:spChg>
        <pc:spChg chg="mod">
          <ac:chgData name="Pearson, Sophie" userId="S::sophie.pearson@st-marys.newcastle.sch.uk::8d510f2b-e36d-466b-b775-76ede0baa1c5" providerId="AD" clId="Web-{EEC427FF-206F-4113-9645-0B6E6A8A5537}" dt="2023-11-13T08:46:10.139" v="2015" actId="1076"/>
          <ac:spMkLst>
            <pc:docMk/>
            <pc:sldMk cId="1833617838" sldId="276"/>
            <ac:spMk id="5" creationId="{03431DA1-8711-1CF8-EA6C-7D4F3E95C46B}"/>
          </ac:spMkLst>
        </pc:spChg>
        <pc:spChg chg="add del mod">
          <ac:chgData name="Pearson, Sophie" userId="S::sophie.pearson@st-marys.newcastle.sch.uk::8d510f2b-e36d-466b-b775-76ede0baa1c5" providerId="AD" clId="Web-{EEC427FF-206F-4113-9645-0B6E6A8A5537}" dt="2023-11-13T08:52:48.524" v="2105"/>
          <ac:spMkLst>
            <pc:docMk/>
            <pc:sldMk cId="1833617838" sldId="276"/>
            <ac:spMk id="6" creationId="{C54D5715-F057-E5F7-02DF-79A997C90653}"/>
          </ac:spMkLst>
        </pc:spChg>
        <pc:spChg chg="add del mod">
          <ac:chgData name="Pearson, Sophie" userId="S::sophie.pearson@st-marys.newcastle.sch.uk::8d510f2b-e36d-466b-b775-76ede0baa1c5" providerId="AD" clId="Web-{EEC427FF-206F-4113-9645-0B6E6A8A5537}" dt="2023-11-13T08:52:57.087" v="2109"/>
          <ac:spMkLst>
            <pc:docMk/>
            <pc:sldMk cId="1833617838" sldId="276"/>
            <ac:spMk id="7" creationId="{CE135E5B-162C-5827-4F78-5DA0940BE3A3}"/>
          </ac:spMkLst>
        </pc:spChg>
      </pc:sldChg>
      <pc:sldChg chg="addSp delSp modSp add">
        <pc:chgData name="Pearson, Sophie" userId="S::sophie.pearson@st-marys.newcastle.sch.uk::8d510f2b-e36d-466b-b775-76ede0baa1c5" providerId="AD" clId="Web-{EEC427FF-206F-4113-9645-0B6E6A8A5537}" dt="2023-11-13T08:56:09.936" v="2353"/>
        <pc:sldMkLst>
          <pc:docMk/>
          <pc:sldMk cId="747312464" sldId="277"/>
        </pc:sldMkLst>
        <pc:spChg chg="del mod">
          <ac:chgData name="Pearson, Sophie" userId="S::sophie.pearson@st-marys.newcastle.sch.uk::8d510f2b-e36d-466b-b775-76ede0baa1c5" providerId="AD" clId="Web-{EEC427FF-206F-4113-9645-0B6E6A8A5537}" dt="2023-11-13T08:55:24.466" v="2332"/>
          <ac:spMkLst>
            <pc:docMk/>
            <pc:sldMk cId="747312464" sldId="277"/>
            <ac:spMk id="3" creationId="{5DE97CE5-2B88-5F69-94C5-7C07B9DF740D}"/>
          </ac:spMkLst>
        </pc:spChg>
        <pc:spChg chg="add del mod">
          <ac:chgData name="Pearson, Sophie" userId="S::sophie.pearson@st-marys.newcastle.sch.uk::8d510f2b-e36d-466b-b775-76ede0baa1c5" providerId="AD" clId="Web-{EEC427FF-206F-4113-9645-0B6E6A8A5537}" dt="2023-11-13T08:55:27.685" v="2333"/>
          <ac:spMkLst>
            <pc:docMk/>
            <pc:sldMk cId="747312464" sldId="277"/>
            <ac:spMk id="6" creationId="{C0EE73C6-4D0C-F985-8BD2-066E8D8F0786}"/>
          </ac:spMkLst>
        </pc:spChg>
        <pc:spChg chg="add del mod">
          <ac:chgData name="Pearson, Sophie" userId="S::sophie.pearson@st-marys.newcastle.sch.uk::8d510f2b-e36d-466b-b775-76ede0baa1c5" providerId="AD" clId="Web-{EEC427FF-206F-4113-9645-0B6E6A8A5537}" dt="2023-11-13T08:56:09.936" v="2353"/>
          <ac:spMkLst>
            <pc:docMk/>
            <pc:sldMk cId="747312464" sldId="277"/>
            <ac:spMk id="7" creationId="{AC1ABB35-56E2-A6AE-FA96-988BB04114E3}"/>
          </ac:spMkLst>
        </pc:spChg>
        <pc:graphicFrameChg chg="add mod modGraphic">
          <ac:chgData name="Pearson, Sophie" userId="S::sophie.pearson@st-marys.newcastle.sch.uk::8d510f2b-e36d-466b-b775-76ede0baa1c5" providerId="AD" clId="Web-{EEC427FF-206F-4113-9645-0B6E6A8A5537}" dt="2023-11-13T08:55:30.106" v="2342"/>
          <ac:graphicFrameMkLst>
            <pc:docMk/>
            <pc:sldMk cId="747312464" sldId="277"/>
            <ac:graphicFrameMk id="4" creationId="{A494C6FF-36E9-F00A-1E32-3C138E85405D}"/>
          </ac:graphicFrameMkLst>
        </pc:graphicFrameChg>
      </pc:sldChg>
      <pc:sldChg chg="add">
        <pc:chgData name="Pearson, Sophie" userId="S::sophie.pearson@st-marys.newcastle.sch.uk::8d510f2b-e36d-466b-b775-76ede0baa1c5" providerId="AD" clId="Web-{EEC427FF-206F-4113-9645-0B6E6A8A5537}" dt="2023-11-13T08:56:14.670" v="2354"/>
        <pc:sldMkLst>
          <pc:docMk/>
          <pc:sldMk cId="1738906612" sldId="278"/>
        </pc:sldMkLst>
      </pc:sldChg>
      <pc:sldMasterChg chg="modSp del delSldLayout modSldLayout">
        <pc:chgData name="Pearson, Sophie" userId="S::sophie.pearson@st-marys.newcastle.sch.uk::8d510f2b-e36d-466b-b775-76ede0baa1c5" providerId="AD" clId="Web-{EEC427FF-206F-4113-9645-0B6E6A8A5537}" dt="2023-11-13T06:55:21.968" v="1"/>
        <pc:sldMasterMkLst>
          <pc:docMk/>
          <pc:sldMasterMk cId="2460954070" sldId="2147483660"/>
        </pc:sldMasterMkLst>
        <pc:spChg chg="mod">
          <ac:chgData name="Pearson, Sophie" userId="S::sophie.pearson@st-marys.newcastle.sch.uk::8d510f2b-e36d-466b-b775-76ede0baa1c5" providerId="AD" clId="Web-{EEC427FF-206F-4113-9645-0B6E6A8A5537}" dt="2023-11-13T06:55:21.906" v="0"/>
          <ac:spMkLst>
            <pc:docMk/>
            <pc:sldMasterMk cId="2460954070" sldId="2147483660"/>
            <ac:spMk id="2"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ac:spMk id="3"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ac:spMk id="4"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ac:spMk id="5"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ac:spMk id="6" creationId="{00000000-0000-0000-0000-000000000000}"/>
          </ac:spMkLst>
        </pc:spChg>
        <pc:sldLayoutChg chg="modSp del">
          <pc:chgData name="Pearson, Sophie" userId="S::sophie.pearson@st-marys.newcastle.sch.uk::8d510f2b-e36d-466b-b775-76ede0baa1c5" providerId="AD" clId="Web-{EEC427FF-206F-4113-9645-0B6E6A8A5537}" dt="2023-11-13T06:55:21.968" v="1"/>
          <pc:sldLayoutMkLst>
            <pc:docMk/>
            <pc:sldMasterMk cId="2460954070" sldId="2147483660"/>
            <pc:sldLayoutMk cId="2385387890" sldId="2147483661"/>
          </pc:sldLayoutMkLst>
          <pc:spChg chg="mod">
            <ac:chgData name="Pearson, Sophie" userId="S::sophie.pearson@st-marys.newcastle.sch.uk::8d510f2b-e36d-466b-b775-76ede0baa1c5" providerId="AD" clId="Web-{EEC427FF-206F-4113-9645-0B6E6A8A5537}" dt="2023-11-13T06:55:21.906" v="0"/>
            <ac:spMkLst>
              <pc:docMk/>
              <pc:sldMasterMk cId="2460954070" sldId="2147483660"/>
              <pc:sldLayoutMk cId="2385387890" sldId="2147483661"/>
              <ac:spMk id="2"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2385387890" sldId="2147483661"/>
              <ac:spMk id="3" creationId="{00000000-0000-0000-0000-000000000000}"/>
            </ac:spMkLst>
          </pc:spChg>
        </pc:sldLayoutChg>
        <pc:sldLayoutChg chg="del">
          <pc:chgData name="Pearson, Sophie" userId="S::sophie.pearson@st-marys.newcastle.sch.uk::8d510f2b-e36d-466b-b775-76ede0baa1c5" providerId="AD" clId="Web-{EEC427FF-206F-4113-9645-0B6E6A8A5537}" dt="2023-11-13T06:55:21.968" v="1"/>
          <pc:sldLayoutMkLst>
            <pc:docMk/>
            <pc:sldMasterMk cId="2460954070" sldId="2147483660"/>
            <pc:sldLayoutMk cId="949138452" sldId="2147483662"/>
          </pc:sldLayoutMkLst>
        </pc:sldLayoutChg>
        <pc:sldLayoutChg chg="modSp del">
          <pc:chgData name="Pearson, Sophie" userId="S::sophie.pearson@st-marys.newcastle.sch.uk::8d510f2b-e36d-466b-b775-76ede0baa1c5" providerId="AD" clId="Web-{EEC427FF-206F-4113-9645-0B6E6A8A5537}" dt="2023-11-13T06:55:21.968" v="1"/>
          <pc:sldLayoutMkLst>
            <pc:docMk/>
            <pc:sldMasterMk cId="2460954070" sldId="2147483660"/>
            <pc:sldLayoutMk cId="2591524520" sldId="2147483663"/>
          </pc:sldLayoutMkLst>
          <pc:spChg chg="mod">
            <ac:chgData name="Pearson, Sophie" userId="S::sophie.pearson@st-marys.newcastle.sch.uk::8d510f2b-e36d-466b-b775-76ede0baa1c5" providerId="AD" clId="Web-{EEC427FF-206F-4113-9645-0B6E6A8A5537}" dt="2023-11-13T06:55:21.906" v="0"/>
            <ac:spMkLst>
              <pc:docMk/>
              <pc:sldMasterMk cId="2460954070" sldId="2147483660"/>
              <pc:sldLayoutMk cId="2591524520" sldId="2147483663"/>
              <ac:spMk id="2"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2591524520" sldId="2147483663"/>
              <ac:spMk id="3" creationId="{00000000-0000-0000-0000-000000000000}"/>
            </ac:spMkLst>
          </pc:spChg>
        </pc:sldLayoutChg>
        <pc:sldLayoutChg chg="modSp del">
          <pc:chgData name="Pearson, Sophie" userId="S::sophie.pearson@st-marys.newcastle.sch.uk::8d510f2b-e36d-466b-b775-76ede0baa1c5" providerId="AD" clId="Web-{EEC427FF-206F-4113-9645-0B6E6A8A5537}" dt="2023-11-13T06:55:21.968" v="1"/>
          <pc:sldLayoutMkLst>
            <pc:docMk/>
            <pc:sldMasterMk cId="2460954070" sldId="2147483660"/>
            <pc:sldLayoutMk cId="1203092039" sldId="2147483664"/>
          </pc:sldLayoutMkLst>
          <pc:spChg chg="mod">
            <ac:chgData name="Pearson, Sophie" userId="S::sophie.pearson@st-marys.newcastle.sch.uk::8d510f2b-e36d-466b-b775-76ede0baa1c5" providerId="AD" clId="Web-{EEC427FF-206F-4113-9645-0B6E6A8A5537}" dt="2023-11-13T06:55:21.906" v="0"/>
            <ac:spMkLst>
              <pc:docMk/>
              <pc:sldMasterMk cId="2460954070" sldId="2147483660"/>
              <pc:sldLayoutMk cId="1203092039" sldId="2147483664"/>
              <ac:spMk id="3"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1203092039" sldId="2147483664"/>
              <ac:spMk id="4" creationId="{00000000-0000-0000-0000-000000000000}"/>
            </ac:spMkLst>
          </pc:spChg>
        </pc:sldLayoutChg>
        <pc:sldLayoutChg chg="modSp del">
          <pc:chgData name="Pearson, Sophie" userId="S::sophie.pearson@st-marys.newcastle.sch.uk::8d510f2b-e36d-466b-b775-76ede0baa1c5" providerId="AD" clId="Web-{EEC427FF-206F-4113-9645-0B6E6A8A5537}" dt="2023-11-13T06:55:21.968" v="1"/>
          <pc:sldLayoutMkLst>
            <pc:docMk/>
            <pc:sldMasterMk cId="2460954070" sldId="2147483660"/>
            <pc:sldLayoutMk cId="3733172339" sldId="2147483665"/>
          </pc:sldLayoutMkLst>
          <pc:spChg chg="mod">
            <ac:chgData name="Pearson, Sophie" userId="S::sophie.pearson@st-marys.newcastle.sch.uk::8d510f2b-e36d-466b-b775-76ede0baa1c5" providerId="AD" clId="Web-{EEC427FF-206F-4113-9645-0B6E6A8A5537}" dt="2023-11-13T06:55:21.906" v="0"/>
            <ac:spMkLst>
              <pc:docMk/>
              <pc:sldMasterMk cId="2460954070" sldId="2147483660"/>
              <pc:sldLayoutMk cId="3733172339" sldId="2147483665"/>
              <ac:spMk id="2"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3733172339" sldId="2147483665"/>
              <ac:spMk id="3"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3733172339" sldId="2147483665"/>
              <ac:spMk id="4"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3733172339" sldId="2147483665"/>
              <ac:spMk id="5"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3733172339" sldId="2147483665"/>
              <ac:spMk id="6" creationId="{00000000-0000-0000-0000-000000000000}"/>
            </ac:spMkLst>
          </pc:spChg>
        </pc:sldLayoutChg>
        <pc:sldLayoutChg chg="del">
          <pc:chgData name="Pearson, Sophie" userId="S::sophie.pearson@st-marys.newcastle.sch.uk::8d510f2b-e36d-466b-b775-76ede0baa1c5" providerId="AD" clId="Web-{EEC427FF-206F-4113-9645-0B6E6A8A5537}" dt="2023-11-13T06:55:21.968" v="1"/>
          <pc:sldLayoutMkLst>
            <pc:docMk/>
            <pc:sldMasterMk cId="2460954070" sldId="2147483660"/>
            <pc:sldLayoutMk cId="3210312558" sldId="2147483666"/>
          </pc:sldLayoutMkLst>
        </pc:sldLayoutChg>
        <pc:sldLayoutChg chg="del">
          <pc:chgData name="Pearson, Sophie" userId="S::sophie.pearson@st-marys.newcastle.sch.uk::8d510f2b-e36d-466b-b775-76ede0baa1c5" providerId="AD" clId="Web-{EEC427FF-206F-4113-9645-0B6E6A8A5537}" dt="2023-11-13T06:55:21.968" v="1"/>
          <pc:sldLayoutMkLst>
            <pc:docMk/>
            <pc:sldMasterMk cId="2460954070" sldId="2147483660"/>
            <pc:sldLayoutMk cId="3146388984" sldId="2147483667"/>
          </pc:sldLayoutMkLst>
        </pc:sldLayoutChg>
        <pc:sldLayoutChg chg="modSp del">
          <pc:chgData name="Pearson, Sophie" userId="S::sophie.pearson@st-marys.newcastle.sch.uk::8d510f2b-e36d-466b-b775-76ede0baa1c5" providerId="AD" clId="Web-{EEC427FF-206F-4113-9645-0B6E6A8A5537}" dt="2023-11-13T06:55:21.968" v="1"/>
          <pc:sldLayoutMkLst>
            <pc:docMk/>
            <pc:sldMasterMk cId="2460954070" sldId="2147483660"/>
            <pc:sldLayoutMk cId="3171841454" sldId="2147483668"/>
          </pc:sldLayoutMkLst>
          <pc:spChg chg="mod">
            <ac:chgData name="Pearson, Sophie" userId="S::sophie.pearson@st-marys.newcastle.sch.uk::8d510f2b-e36d-466b-b775-76ede0baa1c5" providerId="AD" clId="Web-{EEC427FF-206F-4113-9645-0B6E6A8A5537}" dt="2023-11-13T06:55:21.906" v="0"/>
            <ac:spMkLst>
              <pc:docMk/>
              <pc:sldMasterMk cId="2460954070" sldId="2147483660"/>
              <pc:sldLayoutMk cId="3171841454" sldId="2147483668"/>
              <ac:spMk id="2"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3171841454" sldId="2147483668"/>
              <ac:spMk id="3"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3171841454" sldId="2147483668"/>
              <ac:spMk id="4" creationId="{00000000-0000-0000-0000-000000000000}"/>
            </ac:spMkLst>
          </pc:spChg>
        </pc:sldLayoutChg>
        <pc:sldLayoutChg chg="modSp del">
          <pc:chgData name="Pearson, Sophie" userId="S::sophie.pearson@st-marys.newcastle.sch.uk::8d510f2b-e36d-466b-b775-76ede0baa1c5" providerId="AD" clId="Web-{EEC427FF-206F-4113-9645-0B6E6A8A5537}" dt="2023-11-13T06:55:21.968" v="1"/>
          <pc:sldLayoutMkLst>
            <pc:docMk/>
            <pc:sldMasterMk cId="2460954070" sldId="2147483660"/>
            <pc:sldLayoutMk cId="1718958274" sldId="2147483669"/>
          </pc:sldLayoutMkLst>
          <pc:spChg chg="mod">
            <ac:chgData name="Pearson, Sophie" userId="S::sophie.pearson@st-marys.newcastle.sch.uk::8d510f2b-e36d-466b-b775-76ede0baa1c5" providerId="AD" clId="Web-{EEC427FF-206F-4113-9645-0B6E6A8A5537}" dt="2023-11-13T06:55:21.906" v="0"/>
            <ac:spMkLst>
              <pc:docMk/>
              <pc:sldMasterMk cId="2460954070" sldId="2147483660"/>
              <pc:sldLayoutMk cId="1718958274" sldId="2147483669"/>
              <ac:spMk id="2"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1718958274" sldId="2147483669"/>
              <ac:spMk id="3"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1718958274" sldId="2147483669"/>
              <ac:spMk id="4" creationId="{00000000-0000-0000-0000-000000000000}"/>
            </ac:spMkLst>
          </pc:spChg>
        </pc:sldLayoutChg>
        <pc:sldLayoutChg chg="del">
          <pc:chgData name="Pearson, Sophie" userId="S::sophie.pearson@st-marys.newcastle.sch.uk::8d510f2b-e36d-466b-b775-76ede0baa1c5" providerId="AD" clId="Web-{EEC427FF-206F-4113-9645-0B6E6A8A5537}" dt="2023-11-13T06:55:21.968" v="1"/>
          <pc:sldLayoutMkLst>
            <pc:docMk/>
            <pc:sldMasterMk cId="2460954070" sldId="2147483660"/>
            <pc:sldLayoutMk cId="2202905451" sldId="2147483670"/>
          </pc:sldLayoutMkLst>
        </pc:sldLayoutChg>
        <pc:sldLayoutChg chg="modSp del">
          <pc:chgData name="Pearson, Sophie" userId="S::sophie.pearson@st-marys.newcastle.sch.uk::8d510f2b-e36d-466b-b775-76ede0baa1c5" providerId="AD" clId="Web-{EEC427FF-206F-4113-9645-0B6E6A8A5537}" dt="2023-11-13T06:55:21.968" v="1"/>
          <pc:sldLayoutMkLst>
            <pc:docMk/>
            <pc:sldMasterMk cId="2460954070" sldId="2147483660"/>
            <pc:sldLayoutMk cId="3479445657" sldId="2147483671"/>
          </pc:sldLayoutMkLst>
          <pc:spChg chg="mod">
            <ac:chgData name="Pearson, Sophie" userId="S::sophie.pearson@st-marys.newcastle.sch.uk::8d510f2b-e36d-466b-b775-76ede0baa1c5" providerId="AD" clId="Web-{EEC427FF-206F-4113-9645-0B6E6A8A5537}" dt="2023-11-13T06:55:21.906" v="0"/>
            <ac:spMkLst>
              <pc:docMk/>
              <pc:sldMasterMk cId="2460954070" sldId="2147483660"/>
              <pc:sldLayoutMk cId="3479445657" sldId="2147483671"/>
              <ac:spMk id="2"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3479445657" sldId="2147483671"/>
              <ac:spMk id="3" creationId="{00000000-0000-0000-0000-000000000000}"/>
            </ac:spMkLst>
          </pc:spChg>
        </pc:sldLayoutChg>
      </pc:sldMasterChg>
      <pc:sldMasterChg chg="add addSldLayout modSldLayout">
        <pc:chgData name="Pearson, Sophie" userId="S::sophie.pearson@st-marys.newcastle.sch.uk::8d510f2b-e36d-466b-b775-76ede0baa1c5" providerId="AD" clId="Web-{EEC427FF-206F-4113-9645-0B6E6A8A5537}" dt="2023-11-13T06:55:21.968" v="1"/>
        <pc:sldMasterMkLst>
          <pc:docMk/>
          <pc:sldMasterMk cId="3398254650" sldId="2147483672"/>
        </pc:sldMasterMkLst>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426412379" sldId="2147483673"/>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1897334203" sldId="2147483674"/>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3354509228" sldId="2147483675"/>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449084176" sldId="2147483676"/>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3581098511" sldId="2147483677"/>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404448922" sldId="2147483678"/>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75193130" sldId="2147483679"/>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1364380140" sldId="2147483680"/>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11778084" sldId="2147483681"/>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3135047663" sldId="2147483682"/>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2561646534" sldId="2147483683"/>
          </pc:sldLayoutMkLst>
        </pc:sldLayoutChg>
      </pc:sldMasterChg>
    </pc:docChg>
  </pc:docChgLst>
  <pc:docChgLst>
    <pc:chgData name="Pearson, Sophie" userId="S::sophie.pearson@st-marys.newcastle.sch.uk::8d510f2b-e36d-466b-b775-76ede0baa1c5" providerId="AD" clId="Web-{53A41262-09FC-6C77-58DE-82A3B0E4C002}"/>
    <pc:docChg chg="addSld delSld modSld">
      <pc:chgData name="Pearson, Sophie" userId="S::sophie.pearson@st-marys.newcastle.sch.uk::8d510f2b-e36d-466b-b775-76ede0baa1c5" providerId="AD" clId="Web-{53A41262-09FC-6C77-58DE-82A3B0E4C002}" dt="2023-11-13T10:53:41.435" v="113"/>
      <pc:docMkLst>
        <pc:docMk/>
      </pc:docMkLst>
      <pc:sldChg chg="modSp">
        <pc:chgData name="Pearson, Sophie" userId="S::sophie.pearson@st-marys.newcastle.sch.uk::8d510f2b-e36d-466b-b775-76ede0baa1c5" providerId="AD" clId="Web-{53A41262-09FC-6C77-58DE-82A3B0E4C002}" dt="2023-11-13T10:47:55.876" v="8" actId="20577"/>
        <pc:sldMkLst>
          <pc:docMk/>
          <pc:sldMk cId="109857222" sldId="256"/>
        </pc:sldMkLst>
        <pc:spChg chg="mod">
          <ac:chgData name="Pearson, Sophie" userId="S::sophie.pearson@st-marys.newcastle.sch.uk::8d510f2b-e36d-466b-b775-76ede0baa1c5" providerId="AD" clId="Web-{53A41262-09FC-6C77-58DE-82A3B0E4C002}" dt="2023-11-13T10:47:55.876" v="8" actId="20577"/>
          <ac:spMkLst>
            <pc:docMk/>
            <pc:sldMk cId="109857222" sldId="256"/>
            <ac:spMk id="2" creationId="{00000000-0000-0000-0000-000000000000}"/>
          </ac:spMkLst>
        </pc:spChg>
      </pc:sldChg>
      <pc:sldChg chg="addSp delSp modSp">
        <pc:chgData name="Pearson, Sophie" userId="S::sophie.pearson@st-marys.newcastle.sch.uk::8d510f2b-e36d-466b-b775-76ede0baa1c5" providerId="AD" clId="Web-{53A41262-09FC-6C77-58DE-82A3B0E4C002}" dt="2023-11-13T10:53:41.435" v="113"/>
        <pc:sldMkLst>
          <pc:docMk/>
          <pc:sldMk cId="2801460037" sldId="257"/>
        </pc:sldMkLst>
        <pc:spChg chg="mod">
          <ac:chgData name="Pearson, Sophie" userId="S::sophie.pearson@st-marys.newcastle.sch.uk::8d510f2b-e36d-466b-b775-76ede0baa1c5" providerId="AD" clId="Web-{53A41262-09FC-6C77-58DE-82A3B0E4C002}" dt="2023-11-13T10:49:59.287" v="13" actId="20577"/>
          <ac:spMkLst>
            <pc:docMk/>
            <pc:sldMk cId="2801460037" sldId="257"/>
            <ac:spMk id="3" creationId="{2D7D8BB9-73B2-0973-D78F-A458E7B0EE34}"/>
          </ac:spMkLst>
        </pc:spChg>
        <pc:spChg chg="add del mod">
          <ac:chgData name="Pearson, Sophie" userId="S::sophie.pearson@st-marys.newcastle.sch.uk::8d510f2b-e36d-466b-b775-76ede0baa1c5" providerId="AD" clId="Web-{53A41262-09FC-6C77-58DE-82A3B0E4C002}" dt="2023-11-13T10:53:41.435" v="113"/>
          <ac:spMkLst>
            <pc:docMk/>
            <pc:sldMk cId="2801460037" sldId="257"/>
            <ac:spMk id="4" creationId="{F7882FEC-5C18-E950-A52E-B9EE90E736BA}"/>
          </ac:spMkLst>
        </pc:spChg>
      </pc:sldChg>
      <pc:sldChg chg="addSp delSp modSp">
        <pc:chgData name="Pearson, Sophie" userId="S::sophie.pearson@st-marys.newcastle.sch.uk::8d510f2b-e36d-466b-b775-76ede0baa1c5" providerId="AD" clId="Web-{53A41262-09FC-6C77-58DE-82A3B0E4C002}" dt="2023-11-13T10:52:50.871" v="102" actId="1076"/>
        <pc:sldMkLst>
          <pc:docMk/>
          <pc:sldMk cId="2645234320" sldId="295"/>
        </pc:sldMkLst>
        <pc:spChg chg="mod">
          <ac:chgData name="Pearson, Sophie" userId="S::sophie.pearson@st-marys.newcastle.sch.uk::8d510f2b-e36d-466b-b775-76ede0baa1c5" providerId="AD" clId="Web-{53A41262-09FC-6C77-58DE-82A3B0E4C002}" dt="2023-11-13T10:50:09.568" v="15" actId="20577"/>
          <ac:spMkLst>
            <pc:docMk/>
            <pc:sldMk cId="2645234320" sldId="295"/>
            <ac:spMk id="2" creationId="{B26A7E21-2729-6F17-E7CB-6405987C748D}"/>
          </ac:spMkLst>
        </pc:spChg>
        <pc:spChg chg="mod">
          <ac:chgData name="Pearson, Sophie" userId="S::sophie.pearson@st-marys.newcastle.sch.uk::8d510f2b-e36d-466b-b775-76ede0baa1c5" providerId="AD" clId="Web-{53A41262-09FC-6C77-58DE-82A3B0E4C002}" dt="2023-11-13T10:52:28.995" v="94" actId="20577"/>
          <ac:spMkLst>
            <pc:docMk/>
            <pc:sldMk cId="2645234320" sldId="295"/>
            <ac:spMk id="3" creationId="{70CE55BF-077A-40C4-1781-5F63FA965098}"/>
          </ac:spMkLst>
        </pc:spChg>
        <pc:spChg chg="del">
          <ac:chgData name="Pearson, Sophie" userId="S::sophie.pearson@st-marys.newcastle.sch.uk::8d510f2b-e36d-466b-b775-76ede0baa1c5" providerId="AD" clId="Web-{53A41262-09FC-6C77-58DE-82A3B0E4C002}" dt="2023-11-13T10:50:54.242" v="19"/>
          <ac:spMkLst>
            <pc:docMk/>
            <pc:sldMk cId="2645234320" sldId="295"/>
            <ac:spMk id="4" creationId="{89031FF4-5132-B378-AE49-2F26C9E24221}"/>
          </ac:spMkLst>
        </pc:spChg>
        <pc:spChg chg="del">
          <ac:chgData name="Pearson, Sophie" userId="S::sophie.pearson@st-marys.newcastle.sch.uk::8d510f2b-e36d-466b-b775-76ede0baa1c5" providerId="AD" clId="Web-{53A41262-09FC-6C77-58DE-82A3B0E4C002}" dt="2023-11-13T10:50:54.242" v="18"/>
          <ac:spMkLst>
            <pc:docMk/>
            <pc:sldMk cId="2645234320" sldId="295"/>
            <ac:spMk id="5" creationId="{126003AB-3D20-6214-1836-B6A0D15E44F9}"/>
          </ac:spMkLst>
        </pc:spChg>
        <pc:spChg chg="del">
          <ac:chgData name="Pearson, Sophie" userId="S::sophie.pearson@st-marys.newcastle.sch.uk::8d510f2b-e36d-466b-b775-76ede0baa1c5" providerId="AD" clId="Web-{53A41262-09FC-6C77-58DE-82A3B0E4C002}" dt="2023-11-13T10:50:54.242" v="17"/>
          <ac:spMkLst>
            <pc:docMk/>
            <pc:sldMk cId="2645234320" sldId="295"/>
            <ac:spMk id="7" creationId="{8068507C-194C-0BAD-8A65-69D036C6988F}"/>
          </ac:spMkLst>
        </pc:spChg>
        <pc:spChg chg="del">
          <ac:chgData name="Pearson, Sophie" userId="S::sophie.pearson@st-marys.newcastle.sch.uk::8d510f2b-e36d-466b-b775-76ede0baa1c5" providerId="AD" clId="Web-{53A41262-09FC-6C77-58DE-82A3B0E4C002}" dt="2023-11-13T10:50:54.242" v="16"/>
          <ac:spMkLst>
            <pc:docMk/>
            <pc:sldMk cId="2645234320" sldId="295"/>
            <ac:spMk id="8" creationId="{AF7CFF84-5C93-B9FB-4421-A4F4CE6D2B05}"/>
          </ac:spMkLst>
        </pc:spChg>
        <pc:picChg chg="add mod modCrop">
          <ac:chgData name="Pearson, Sophie" userId="S::sophie.pearson@st-marys.newcastle.sch.uk::8d510f2b-e36d-466b-b775-76ede0baa1c5" providerId="AD" clId="Web-{53A41262-09FC-6C77-58DE-82A3B0E4C002}" dt="2023-11-13T10:52:50.871" v="102" actId="1076"/>
          <ac:picMkLst>
            <pc:docMk/>
            <pc:sldMk cId="2645234320" sldId="295"/>
            <ac:picMk id="6" creationId="{1E8C28A8-58D4-7039-AB0F-1EC006C7FBE2}"/>
          </ac:picMkLst>
        </pc:picChg>
      </pc:sldChg>
      <pc:sldChg chg="del">
        <pc:chgData name="Pearson, Sophie" userId="S::sophie.pearson@st-marys.newcastle.sch.uk::8d510f2b-e36d-466b-b775-76ede0baa1c5" providerId="AD" clId="Web-{53A41262-09FC-6C77-58DE-82A3B0E4C002}" dt="2023-11-13T10:52:58.199" v="104"/>
        <pc:sldMkLst>
          <pc:docMk/>
          <pc:sldMk cId="417740719" sldId="296"/>
        </pc:sldMkLst>
      </pc:sldChg>
      <pc:sldChg chg="addSp delSp modSp add">
        <pc:chgData name="Pearson, Sophie" userId="S::sophie.pearson@st-marys.newcastle.sch.uk::8d510f2b-e36d-466b-b775-76ede0baa1c5" providerId="AD" clId="Web-{53A41262-09FC-6C77-58DE-82A3B0E4C002}" dt="2023-11-13T10:53:35.028" v="112" actId="1076"/>
        <pc:sldMkLst>
          <pc:docMk/>
          <pc:sldMk cId="417442275" sldId="299"/>
        </pc:sldMkLst>
        <pc:picChg chg="add mod modCrop">
          <ac:chgData name="Pearson, Sophie" userId="S::sophie.pearson@st-marys.newcastle.sch.uk::8d510f2b-e36d-466b-b775-76ede0baa1c5" providerId="AD" clId="Web-{53A41262-09FC-6C77-58DE-82A3B0E4C002}" dt="2023-11-13T10:53:35.028" v="112" actId="1076"/>
          <ac:picMkLst>
            <pc:docMk/>
            <pc:sldMk cId="417442275" sldId="299"/>
            <ac:picMk id="4" creationId="{249F39F9-AAD2-A56C-A810-34297BF82E90}"/>
          </ac:picMkLst>
        </pc:picChg>
        <pc:picChg chg="del">
          <ac:chgData name="Pearson, Sophie" userId="S::sophie.pearson@st-marys.newcastle.sch.uk::8d510f2b-e36d-466b-b775-76ede0baa1c5" providerId="AD" clId="Web-{53A41262-09FC-6C77-58DE-82A3B0E4C002}" dt="2023-11-13T10:52:59.965" v="105"/>
          <ac:picMkLst>
            <pc:docMk/>
            <pc:sldMk cId="417442275" sldId="299"/>
            <ac:picMk id="6" creationId="{1E8C28A8-58D4-7039-AB0F-1EC006C7FBE2}"/>
          </ac:picMkLst>
        </pc:picChg>
      </pc:sldChg>
    </pc:docChg>
  </pc:docChgLst>
  <pc:docChgLst>
    <pc:chgData name="Pearson, Sophie" userId="S::sophie.pearson@st-marys.newcastle.sch.uk::8d510f2b-e36d-466b-b775-76ede0baa1c5" providerId="AD" clId="Web-{0B3D1021-5CDC-E6A6-EAE9-53C6B51D998B}"/>
    <pc:docChg chg="addSld delSld modSld sldOrd">
      <pc:chgData name="Pearson, Sophie" userId="S::sophie.pearson@st-marys.newcastle.sch.uk::8d510f2b-e36d-466b-b775-76ede0baa1c5" providerId="AD" clId="Web-{0B3D1021-5CDC-E6A6-EAE9-53C6B51D998B}" dt="2023-11-13T10:44:58.979" v="847" actId="1076"/>
      <pc:docMkLst>
        <pc:docMk/>
      </pc:docMkLst>
      <pc:sldChg chg="modSp">
        <pc:chgData name="Pearson, Sophie" userId="S::sophie.pearson@st-marys.newcastle.sch.uk::8d510f2b-e36d-466b-b775-76ede0baa1c5" providerId="AD" clId="Web-{0B3D1021-5CDC-E6A6-EAE9-53C6B51D998B}" dt="2023-11-13T10:03:40.215" v="3" actId="20577"/>
        <pc:sldMkLst>
          <pc:docMk/>
          <pc:sldMk cId="109857222" sldId="256"/>
        </pc:sldMkLst>
        <pc:spChg chg="mod">
          <ac:chgData name="Pearson, Sophie" userId="S::sophie.pearson@st-marys.newcastle.sch.uk::8d510f2b-e36d-466b-b775-76ede0baa1c5" providerId="AD" clId="Web-{0B3D1021-5CDC-E6A6-EAE9-53C6B51D998B}" dt="2023-11-13T10:03:40.215" v="3" actId="20577"/>
          <ac:spMkLst>
            <pc:docMk/>
            <pc:sldMk cId="109857222" sldId="256"/>
            <ac:spMk id="2" creationId="{00000000-0000-0000-0000-000000000000}"/>
          </ac:spMkLst>
        </pc:spChg>
      </pc:sldChg>
      <pc:sldChg chg="addSp delSp modSp">
        <pc:chgData name="Pearson, Sophie" userId="S::sophie.pearson@st-marys.newcastle.sch.uk::8d510f2b-e36d-466b-b775-76ede0baa1c5" providerId="AD" clId="Web-{0B3D1021-5CDC-E6A6-EAE9-53C6B51D998B}" dt="2023-11-13T10:24:20.651" v="688"/>
        <pc:sldMkLst>
          <pc:docMk/>
          <pc:sldMk cId="2801460037" sldId="257"/>
        </pc:sldMkLst>
        <pc:spChg chg="mod">
          <ac:chgData name="Pearson, Sophie" userId="S::sophie.pearson@st-marys.newcastle.sch.uk::8d510f2b-e36d-466b-b775-76ede0baa1c5" providerId="AD" clId="Web-{0B3D1021-5CDC-E6A6-EAE9-53C6B51D998B}" dt="2023-11-13T10:24:17.979" v="687" actId="20577"/>
          <ac:spMkLst>
            <pc:docMk/>
            <pc:sldMk cId="2801460037" sldId="257"/>
            <ac:spMk id="3" creationId="{2D7D8BB9-73B2-0973-D78F-A458E7B0EE34}"/>
          </ac:spMkLst>
        </pc:spChg>
        <pc:spChg chg="add del mod">
          <ac:chgData name="Pearson, Sophie" userId="S::sophie.pearson@st-marys.newcastle.sch.uk::8d510f2b-e36d-466b-b775-76ede0baa1c5" providerId="AD" clId="Web-{0B3D1021-5CDC-E6A6-EAE9-53C6B51D998B}" dt="2023-11-13T10:24:20.651" v="688"/>
          <ac:spMkLst>
            <pc:docMk/>
            <pc:sldMk cId="2801460037" sldId="257"/>
            <ac:spMk id="4" creationId="{9D11DB4A-FDC5-AAD2-8A92-77105747A1E1}"/>
          </ac:spMkLst>
        </pc:spChg>
      </pc:sldChg>
      <pc:sldChg chg="del">
        <pc:chgData name="Pearson, Sophie" userId="S::sophie.pearson@st-marys.newcastle.sch.uk::8d510f2b-e36d-466b-b775-76ede0baa1c5" providerId="AD" clId="Web-{0B3D1021-5CDC-E6A6-EAE9-53C6B51D998B}" dt="2023-11-13T10:24:31.277" v="691"/>
        <pc:sldMkLst>
          <pc:docMk/>
          <pc:sldMk cId="1957442474" sldId="261"/>
        </pc:sldMkLst>
      </pc:sldChg>
      <pc:sldChg chg="del">
        <pc:chgData name="Pearson, Sophie" userId="S::sophie.pearson@st-marys.newcastle.sch.uk::8d510f2b-e36d-466b-b775-76ede0baa1c5" providerId="AD" clId="Web-{0B3D1021-5CDC-E6A6-EAE9-53C6B51D998B}" dt="2023-11-13T10:41:55.690" v="747"/>
        <pc:sldMkLst>
          <pc:docMk/>
          <pc:sldMk cId="1945220434" sldId="262"/>
        </pc:sldMkLst>
      </pc:sldChg>
      <pc:sldChg chg="modSp ord">
        <pc:chgData name="Pearson, Sophie" userId="S::sophie.pearson@st-marys.newcastle.sch.uk::8d510f2b-e36d-466b-b775-76ede0baa1c5" providerId="AD" clId="Web-{0B3D1021-5CDC-E6A6-EAE9-53C6B51D998B}" dt="2023-11-13T10:11:44.217" v="251" actId="20577"/>
        <pc:sldMkLst>
          <pc:docMk/>
          <pc:sldMk cId="3756040498" sldId="263"/>
        </pc:sldMkLst>
        <pc:spChg chg="mod">
          <ac:chgData name="Pearson, Sophie" userId="S::sophie.pearson@st-marys.newcastle.sch.uk::8d510f2b-e36d-466b-b775-76ede0baa1c5" providerId="AD" clId="Web-{0B3D1021-5CDC-E6A6-EAE9-53C6B51D998B}" dt="2023-11-13T10:09:58.713" v="188" actId="20577"/>
          <ac:spMkLst>
            <pc:docMk/>
            <pc:sldMk cId="3756040498" sldId="263"/>
            <ac:spMk id="2" creationId="{071F44C7-9363-FBFE-705C-DD28CEFC4C32}"/>
          </ac:spMkLst>
        </pc:spChg>
        <pc:spChg chg="mod">
          <ac:chgData name="Pearson, Sophie" userId="S::sophie.pearson@st-marys.newcastle.sch.uk::8d510f2b-e36d-466b-b775-76ede0baa1c5" providerId="AD" clId="Web-{0B3D1021-5CDC-E6A6-EAE9-53C6B51D998B}" dt="2023-11-13T10:10:51.387" v="203" actId="20577"/>
          <ac:spMkLst>
            <pc:docMk/>
            <pc:sldMk cId="3756040498" sldId="263"/>
            <ac:spMk id="3" creationId="{00FBC11B-2947-DC48-E9FF-E9C8B5445B8D}"/>
          </ac:spMkLst>
        </pc:spChg>
        <pc:spChg chg="mod">
          <ac:chgData name="Pearson, Sophie" userId="S::sophie.pearson@st-marys.newcastle.sch.uk::8d510f2b-e36d-466b-b775-76ede0baa1c5" providerId="AD" clId="Web-{0B3D1021-5CDC-E6A6-EAE9-53C6B51D998B}" dt="2023-11-13T10:10:57.622" v="206" actId="20577"/>
          <ac:spMkLst>
            <pc:docMk/>
            <pc:sldMk cId="3756040498" sldId="263"/>
            <ac:spMk id="5" creationId="{9DD71E22-8955-0ACB-51E3-FB75B6E7C41A}"/>
          </ac:spMkLst>
        </pc:spChg>
        <pc:spChg chg="mod">
          <ac:chgData name="Pearson, Sophie" userId="S::sophie.pearson@st-marys.newcastle.sch.uk::8d510f2b-e36d-466b-b775-76ede0baa1c5" providerId="AD" clId="Web-{0B3D1021-5CDC-E6A6-EAE9-53C6B51D998B}" dt="2023-11-13T10:11:44.217" v="251" actId="20577"/>
          <ac:spMkLst>
            <pc:docMk/>
            <pc:sldMk cId="3756040498" sldId="263"/>
            <ac:spMk id="7" creationId="{25F0A772-5941-87A3-5B3D-D5A9983D35E1}"/>
          </ac:spMkLst>
        </pc:spChg>
      </pc:sldChg>
      <pc:sldChg chg="del">
        <pc:chgData name="Pearson, Sophie" userId="S::sophie.pearson@st-marys.newcastle.sch.uk::8d510f2b-e36d-466b-b775-76ede0baa1c5" providerId="AD" clId="Web-{0B3D1021-5CDC-E6A6-EAE9-53C6B51D998B}" dt="2023-11-13T10:41:56.675" v="748"/>
        <pc:sldMkLst>
          <pc:docMk/>
          <pc:sldMk cId="479800155" sldId="264"/>
        </pc:sldMkLst>
      </pc:sldChg>
      <pc:sldChg chg="del">
        <pc:chgData name="Pearson, Sophie" userId="S::sophie.pearson@st-marys.newcastle.sch.uk::8d510f2b-e36d-466b-b775-76ede0baa1c5" providerId="AD" clId="Web-{0B3D1021-5CDC-E6A6-EAE9-53C6B51D998B}" dt="2023-11-13T10:41:56.800" v="749"/>
        <pc:sldMkLst>
          <pc:docMk/>
          <pc:sldMk cId="101882488" sldId="265"/>
        </pc:sldMkLst>
      </pc:sldChg>
      <pc:sldChg chg="del">
        <pc:chgData name="Pearson, Sophie" userId="S::sophie.pearson@st-marys.newcastle.sch.uk::8d510f2b-e36d-466b-b775-76ede0baa1c5" providerId="AD" clId="Web-{0B3D1021-5CDC-E6A6-EAE9-53C6B51D998B}" dt="2023-11-13T10:42:00.081" v="750"/>
        <pc:sldMkLst>
          <pc:docMk/>
          <pc:sldMk cId="3061906607" sldId="266"/>
        </pc:sldMkLst>
      </pc:sldChg>
      <pc:sldChg chg="del">
        <pc:chgData name="Pearson, Sophie" userId="S::sophie.pearson@st-marys.newcastle.sch.uk::8d510f2b-e36d-466b-b775-76ede0baa1c5" providerId="AD" clId="Web-{0B3D1021-5CDC-E6A6-EAE9-53C6B51D998B}" dt="2023-11-13T10:42:00.097" v="751"/>
        <pc:sldMkLst>
          <pc:docMk/>
          <pc:sldMk cId="2495868914" sldId="267"/>
        </pc:sldMkLst>
      </pc:sldChg>
      <pc:sldChg chg="del">
        <pc:chgData name="Pearson, Sophie" userId="S::sophie.pearson@st-marys.newcastle.sch.uk::8d510f2b-e36d-466b-b775-76ede0baa1c5" providerId="AD" clId="Web-{0B3D1021-5CDC-E6A6-EAE9-53C6B51D998B}" dt="2023-11-13T10:12:09.343" v="273"/>
        <pc:sldMkLst>
          <pc:docMk/>
          <pc:sldMk cId="1833617838" sldId="276"/>
        </pc:sldMkLst>
      </pc:sldChg>
      <pc:sldChg chg="del">
        <pc:chgData name="Pearson, Sophie" userId="S::sophie.pearson@st-marys.newcastle.sch.uk::8d510f2b-e36d-466b-b775-76ede0baa1c5" providerId="AD" clId="Web-{0B3D1021-5CDC-E6A6-EAE9-53C6B51D998B}" dt="2023-11-13T10:42:11.238" v="753"/>
        <pc:sldMkLst>
          <pc:docMk/>
          <pc:sldMk cId="3793035922" sldId="279"/>
        </pc:sldMkLst>
      </pc:sldChg>
      <pc:sldChg chg="del">
        <pc:chgData name="Pearson, Sophie" userId="S::sophie.pearson@st-marys.newcastle.sch.uk::8d510f2b-e36d-466b-b775-76ede0baa1c5" providerId="AD" clId="Web-{0B3D1021-5CDC-E6A6-EAE9-53C6B51D998B}" dt="2023-11-13T10:42:11.816" v="754"/>
        <pc:sldMkLst>
          <pc:docMk/>
          <pc:sldMk cId="432220621" sldId="280"/>
        </pc:sldMkLst>
      </pc:sldChg>
      <pc:sldChg chg="del">
        <pc:chgData name="Pearson, Sophie" userId="S::sophie.pearson@st-marys.newcastle.sch.uk::8d510f2b-e36d-466b-b775-76ede0baa1c5" providerId="AD" clId="Web-{0B3D1021-5CDC-E6A6-EAE9-53C6B51D998B}" dt="2023-11-13T10:42:18.050" v="758"/>
        <pc:sldMkLst>
          <pc:docMk/>
          <pc:sldMk cId="3171065536" sldId="281"/>
        </pc:sldMkLst>
      </pc:sldChg>
      <pc:sldChg chg="del">
        <pc:chgData name="Pearson, Sophie" userId="S::sophie.pearson@st-marys.newcastle.sch.uk::8d510f2b-e36d-466b-b775-76ede0baa1c5" providerId="AD" clId="Web-{0B3D1021-5CDC-E6A6-EAE9-53C6B51D998B}" dt="2023-11-13T10:42:17.504" v="757"/>
        <pc:sldMkLst>
          <pc:docMk/>
          <pc:sldMk cId="275972270" sldId="282"/>
        </pc:sldMkLst>
      </pc:sldChg>
      <pc:sldChg chg="del">
        <pc:chgData name="Pearson, Sophie" userId="S::sophie.pearson@st-marys.newcastle.sch.uk::8d510f2b-e36d-466b-b775-76ede0baa1c5" providerId="AD" clId="Web-{0B3D1021-5CDC-E6A6-EAE9-53C6B51D998B}" dt="2023-11-13T10:42:16.957" v="756"/>
        <pc:sldMkLst>
          <pc:docMk/>
          <pc:sldMk cId="2179465251" sldId="283"/>
        </pc:sldMkLst>
      </pc:sldChg>
      <pc:sldChg chg="del">
        <pc:chgData name="Pearson, Sophie" userId="S::sophie.pearson@st-marys.newcastle.sch.uk::8d510f2b-e36d-466b-b775-76ede0baa1c5" providerId="AD" clId="Web-{0B3D1021-5CDC-E6A6-EAE9-53C6B51D998B}" dt="2023-11-13T10:42:16.363" v="755"/>
        <pc:sldMkLst>
          <pc:docMk/>
          <pc:sldMk cId="954022484" sldId="284"/>
        </pc:sldMkLst>
      </pc:sldChg>
      <pc:sldChg chg="add del">
        <pc:chgData name="Pearson, Sophie" userId="S::sophie.pearson@st-marys.newcastle.sch.uk::8d510f2b-e36d-466b-b775-76ede0baa1c5" providerId="AD" clId="Web-{0B3D1021-5CDC-E6A6-EAE9-53C6B51D998B}" dt="2023-11-13T10:04:34.014" v="11"/>
        <pc:sldMkLst>
          <pc:docMk/>
          <pc:sldMk cId="726925776" sldId="285"/>
        </pc:sldMkLst>
      </pc:sldChg>
      <pc:sldChg chg="add">
        <pc:chgData name="Pearson, Sophie" userId="S::sophie.pearson@st-marys.newcastle.sch.uk::8d510f2b-e36d-466b-b775-76ede0baa1c5" providerId="AD" clId="Web-{0B3D1021-5CDC-E6A6-EAE9-53C6B51D998B}" dt="2023-11-13T10:04:29.326" v="10"/>
        <pc:sldMkLst>
          <pc:docMk/>
          <pc:sldMk cId="871421002" sldId="286"/>
        </pc:sldMkLst>
      </pc:sldChg>
      <pc:sldChg chg="add">
        <pc:chgData name="Pearson, Sophie" userId="S::sophie.pearson@st-marys.newcastle.sch.uk::8d510f2b-e36d-466b-b775-76ede0baa1c5" providerId="AD" clId="Web-{0B3D1021-5CDC-E6A6-EAE9-53C6B51D998B}" dt="2023-11-13T10:04:39.780" v="12"/>
        <pc:sldMkLst>
          <pc:docMk/>
          <pc:sldMk cId="771703926" sldId="287"/>
        </pc:sldMkLst>
      </pc:sldChg>
      <pc:sldChg chg="addSp modSp new">
        <pc:chgData name="Pearson, Sophie" userId="S::sophie.pearson@st-marys.newcastle.sch.uk::8d510f2b-e36d-466b-b775-76ede0baa1c5" providerId="AD" clId="Web-{0B3D1021-5CDC-E6A6-EAE9-53C6B51D998B}" dt="2023-11-13T10:08:58.242" v="171" actId="1076"/>
        <pc:sldMkLst>
          <pc:docMk/>
          <pc:sldMk cId="4066917839" sldId="288"/>
        </pc:sldMkLst>
        <pc:spChg chg="mod">
          <ac:chgData name="Pearson, Sophie" userId="S::sophie.pearson@st-marys.newcastle.sch.uk::8d510f2b-e36d-466b-b775-76ede0baa1c5" providerId="AD" clId="Web-{0B3D1021-5CDC-E6A6-EAE9-53C6B51D998B}" dt="2023-11-13T10:05:31.125" v="20" actId="20577"/>
          <ac:spMkLst>
            <pc:docMk/>
            <pc:sldMk cId="4066917839" sldId="288"/>
            <ac:spMk id="2" creationId="{2673A9BD-49F7-6737-C117-8CD667690A81}"/>
          </ac:spMkLst>
        </pc:spChg>
        <pc:spChg chg="mod">
          <ac:chgData name="Pearson, Sophie" userId="S::sophie.pearson@st-marys.newcastle.sch.uk::8d510f2b-e36d-466b-b775-76ede0baa1c5" providerId="AD" clId="Web-{0B3D1021-5CDC-E6A6-EAE9-53C6B51D998B}" dt="2023-11-13T10:07:06.910" v="163" actId="20577"/>
          <ac:spMkLst>
            <pc:docMk/>
            <pc:sldMk cId="4066917839" sldId="288"/>
            <ac:spMk id="3" creationId="{DE88E197-10D7-9494-3AD0-5A5B33A594BE}"/>
          </ac:spMkLst>
        </pc:spChg>
        <pc:picChg chg="add mod modCrop">
          <ac:chgData name="Pearson, Sophie" userId="S::sophie.pearson@st-marys.newcastle.sch.uk::8d510f2b-e36d-466b-b775-76ede0baa1c5" providerId="AD" clId="Web-{0B3D1021-5CDC-E6A6-EAE9-53C6B51D998B}" dt="2023-11-13T10:08:58.242" v="171" actId="1076"/>
          <ac:picMkLst>
            <pc:docMk/>
            <pc:sldMk cId="4066917839" sldId="288"/>
            <ac:picMk id="4" creationId="{4A8E5B05-20D5-3FA4-AB45-AB4E254F51C5}"/>
          </ac:picMkLst>
        </pc:picChg>
      </pc:sldChg>
      <pc:sldChg chg="addSp delSp modSp add">
        <pc:chgData name="Pearson, Sophie" userId="S::sophie.pearson@st-marys.newcastle.sch.uk::8d510f2b-e36d-466b-b775-76ede0baa1c5" providerId="AD" clId="Web-{0B3D1021-5CDC-E6A6-EAE9-53C6B51D998B}" dt="2023-11-13T10:09:31.478" v="183" actId="1076"/>
        <pc:sldMkLst>
          <pc:docMk/>
          <pc:sldMk cId="2008595760" sldId="289"/>
        </pc:sldMkLst>
        <pc:picChg chg="del">
          <ac:chgData name="Pearson, Sophie" userId="S::sophie.pearson@st-marys.newcastle.sch.uk::8d510f2b-e36d-466b-b775-76ede0baa1c5" providerId="AD" clId="Web-{0B3D1021-5CDC-E6A6-EAE9-53C6B51D998B}" dt="2023-11-13T10:09:10.743" v="173"/>
          <ac:picMkLst>
            <pc:docMk/>
            <pc:sldMk cId="2008595760" sldId="289"/>
            <ac:picMk id="4" creationId="{4A8E5B05-20D5-3FA4-AB45-AB4E254F51C5}"/>
          </ac:picMkLst>
        </pc:picChg>
        <pc:picChg chg="add mod modCrop">
          <ac:chgData name="Pearson, Sophie" userId="S::sophie.pearson@st-marys.newcastle.sch.uk::8d510f2b-e36d-466b-b775-76ede0baa1c5" providerId="AD" clId="Web-{0B3D1021-5CDC-E6A6-EAE9-53C6B51D998B}" dt="2023-11-13T10:09:31.478" v="183" actId="1076"/>
          <ac:picMkLst>
            <pc:docMk/>
            <pc:sldMk cId="2008595760" sldId="289"/>
            <ac:picMk id="5" creationId="{023465D4-49E6-EE10-CF1D-FF2CA6494268}"/>
          </ac:picMkLst>
        </pc:picChg>
      </pc:sldChg>
      <pc:sldChg chg="modSp add">
        <pc:chgData name="Pearson, Sophie" userId="S::sophie.pearson@st-marys.newcastle.sch.uk::8d510f2b-e36d-466b-b775-76ede0baa1c5" providerId="AD" clId="Web-{0B3D1021-5CDC-E6A6-EAE9-53C6B51D998B}" dt="2023-11-13T10:12:08.671" v="272" actId="20577"/>
        <pc:sldMkLst>
          <pc:docMk/>
          <pc:sldMk cId="3958954013" sldId="290"/>
        </pc:sldMkLst>
        <pc:spChg chg="mod">
          <ac:chgData name="Pearson, Sophie" userId="S::sophie.pearson@st-marys.newcastle.sch.uk::8d510f2b-e36d-466b-b775-76ede0baa1c5" providerId="AD" clId="Web-{0B3D1021-5CDC-E6A6-EAE9-53C6B51D998B}" dt="2023-11-13T10:12:08.671" v="272" actId="20577"/>
          <ac:spMkLst>
            <pc:docMk/>
            <pc:sldMk cId="3958954013" sldId="290"/>
            <ac:spMk id="3" creationId="{00FBC11B-2947-DC48-E9FF-E9C8B5445B8D}"/>
          </ac:spMkLst>
        </pc:spChg>
      </pc:sldChg>
      <pc:sldChg chg="addSp modSp new">
        <pc:chgData name="Pearson, Sophie" userId="S::sophie.pearson@st-marys.newcastle.sch.uk::8d510f2b-e36d-466b-b775-76ede0baa1c5" providerId="AD" clId="Web-{0B3D1021-5CDC-E6A6-EAE9-53C6B51D998B}" dt="2023-11-13T10:13:27.799" v="306" actId="1076"/>
        <pc:sldMkLst>
          <pc:docMk/>
          <pc:sldMk cId="2510465494" sldId="291"/>
        </pc:sldMkLst>
        <pc:spChg chg="mod">
          <ac:chgData name="Pearson, Sophie" userId="S::sophie.pearson@st-marys.newcastle.sch.uk::8d510f2b-e36d-466b-b775-76ede0baa1c5" providerId="AD" clId="Web-{0B3D1021-5CDC-E6A6-EAE9-53C6B51D998B}" dt="2023-11-13T10:12:32.141" v="277" actId="20577"/>
          <ac:spMkLst>
            <pc:docMk/>
            <pc:sldMk cId="2510465494" sldId="291"/>
            <ac:spMk id="2" creationId="{F3E979D1-53AB-F52B-69E6-606B011804C4}"/>
          </ac:spMkLst>
        </pc:spChg>
        <pc:spChg chg="mod">
          <ac:chgData name="Pearson, Sophie" userId="S::sophie.pearson@st-marys.newcastle.sch.uk::8d510f2b-e36d-466b-b775-76ede0baa1c5" providerId="AD" clId="Web-{0B3D1021-5CDC-E6A6-EAE9-53C6B51D998B}" dt="2023-11-13T10:13:13.002" v="299" actId="20577"/>
          <ac:spMkLst>
            <pc:docMk/>
            <pc:sldMk cId="2510465494" sldId="291"/>
            <ac:spMk id="3" creationId="{545C7B24-8CB6-267A-B9F6-C1ADC382D5DE}"/>
          </ac:spMkLst>
        </pc:spChg>
        <pc:picChg chg="add mod modCrop">
          <ac:chgData name="Pearson, Sophie" userId="S::sophie.pearson@st-marys.newcastle.sch.uk::8d510f2b-e36d-466b-b775-76ede0baa1c5" providerId="AD" clId="Web-{0B3D1021-5CDC-E6A6-EAE9-53C6B51D998B}" dt="2023-11-13T10:13:27.799" v="306" actId="1076"/>
          <ac:picMkLst>
            <pc:docMk/>
            <pc:sldMk cId="2510465494" sldId="291"/>
            <ac:picMk id="4" creationId="{21D42AC3-DDC6-5F57-4E45-3144452ED844}"/>
          </ac:picMkLst>
        </pc:picChg>
      </pc:sldChg>
      <pc:sldChg chg="addSp delSp modSp add">
        <pc:chgData name="Pearson, Sophie" userId="S::sophie.pearson@st-marys.newcastle.sch.uk::8d510f2b-e36d-466b-b775-76ede0baa1c5" providerId="AD" clId="Web-{0B3D1021-5CDC-E6A6-EAE9-53C6B51D998B}" dt="2023-11-13T10:14:15.004" v="322" actId="1076"/>
        <pc:sldMkLst>
          <pc:docMk/>
          <pc:sldMk cId="2681356467" sldId="292"/>
        </pc:sldMkLst>
        <pc:spChg chg="mod">
          <ac:chgData name="Pearson, Sophie" userId="S::sophie.pearson@st-marys.newcastle.sch.uk::8d510f2b-e36d-466b-b775-76ede0baa1c5" providerId="AD" clId="Web-{0B3D1021-5CDC-E6A6-EAE9-53C6B51D998B}" dt="2023-11-13T10:13:53.816" v="314" actId="14100"/>
          <ac:spMkLst>
            <pc:docMk/>
            <pc:sldMk cId="2681356467" sldId="292"/>
            <ac:spMk id="2" creationId="{F3E979D1-53AB-F52B-69E6-606B011804C4}"/>
          </ac:spMkLst>
        </pc:spChg>
        <pc:spChg chg="mod">
          <ac:chgData name="Pearson, Sophie" userId="S::sophie.pearson@st-marys.newcastle.sch.uk::8d510f2b-e36d-466b-b775-76ede0baa1c5" providerId="AD" clId="Web-{0B3D1021-5CDC-E6A6-EAE9-53C6B51D998B}" dt="2023-11-13T10:13:36.284" v="310" actId="20577"/>
          <ac:spMkLst>
            <pc:docMk/>
            <pc:sldMk cId="2681356467" sldId="292"/>
            <ac:spMk id="3" creationId="{545C7B24-8CB6-267A-B9F6-C1ADC382D5DE}"/>
          </ac:spMkLst>
        </pc:spChg>
        <pc:picChg chg="del">
          <ac:chgData name="Pearson, Sophie" userId="S::sophie.pearson@st-marys.newcastle.sch.uk::8d510f2b-e36d-466b-b775-76ede0baa1c5" providerId="AD" clId="Web-{0B3D1021-5CDC-E6A6-EAE9-53C6B51D998B}" dt="2023-11-13T10:13:33.674" v="308"/>
          <ac:picMkLst>
            <pc:docMk/>
            <pc:sldMk cId="2681356467" sldId="292"/>
            <ac:picMk id="4" creationId="{21D42AC3-DDC6-5F57-4E45-3144452ED844}"/>
          </ac:picMkLst>
        </pc:picChg>
        <pc:picChg chg="add mod modCrop">
          <ac:chgData name="Pearson, Sophie" userId="S::sophie.pearson@st-marys.newcastle.sch.uk::8d510f2b-e36d-466b-b775-76ede0baa1c5" providerId="AD" clId="Web-{0B3D1021-5CDC-E6A6-EAE9-53C6B51D998B}" dt="2023-11-13T10:14:15.004" v="322" actId="1076"/>
          <ac:picMkLst>
            <pc:docMk/>
            <pc:sldMk cId="2681356467" sldId="292"/>
            <ac:picMk id="5" creationId="{E0573DA5-B415-D4BA-6388-325012306139}"/>
          </ac:picMkLst>
        </pc:picChg>
      </pc:sldChg>
      <pc:sldChg chg="addSp modSp new">
        <pc:chgData name="Pearson, Sophie" userId="S::sophie.pearson@st-marys.newcastle.sch.uk::8d510f2b-e36d-466b-b775-76ede0baa1c5" providerId="AD" clId="Web-{0B3D1021-5CDC-E6A6-EAE9-53C6B51D998B}" dt="2023-11-13T10:22:28.366" v="593" actId="1076"/>
        <pc:sldMkLst>
          <pc:docMk/>
          <pc:sldMk cId="3072364016" sldId="293"/>
        </pc:sldMkLst>
        <pc:spChg chg="mod">
          <ac:chgData name="Pearson, Sophie" userId="S::sophie.pearson@st-marys.newcastle.sch.uk::8d510f2b-e36d-466b-b775-76ede0baa1c5" providerId="AD" clId="Web-{0B3D1021-5CDC-E6A6-EAE9-53C6B51D998B}" dt="2023-11-13T10:18:45.170" v="406" actId="20577"/>
          <ac:spMkLst>
            <pc:docMk/>
            <pc:sldMk cId="3072364016" sldId="293"/>
            <ac:spMk id="2" creationId="{7DAF47AA-088F-B354-4875-38DF12884DED}"/>
          </ac:spMkLst>
        </pc:spChg>
        <pc:spChg chg="mod">
          <ac:chgData name="Pearson, Sophie" userId="S::sophie.pearson@st-marys.newcastle.sch.uk::8d510f2b-e36d-466b-b775-76ede0baa1c5" providerId="AD" clId="Web-{0B3D1021-5CDC-E6A6-EAE9-53C6B51D998B}" dt="2023-11-13T10:21:06.331" v="567" actId="20577"/>
          <ac:spMkLst>
            <pc:docMk/>
            <pc:sldMk cId="3072364016" sldId="293"/>
            <ac:spMk id="3" creationId="{5AF7E97D-19BF-8276-2272-7A8F68800203}"/>
          </ac:spMkLst>
        </pc:spChg>
        <pc:spChg chg="add mod">
          <ac:chgData name="Pearson, Sophie" userId="S::sophie.pearson@st-marys.newcastle.sch.uk::8d510f2b-e36d-466b-b775-76ede0baa1c5" providerId="AD" clId="Web-{0B3D1021-5CDC-E6A6-EAE9-53C6B51D998B}" dt="2023-11-13T10:22:28.366" v="593" actId="1076"/>
          <ac:spMkLst>
            <pc:docMk/>
            <pc:sldMk cId="3072364016" sldId="293"/>
            <ac:spMk id="8" creationId="{ACE6D6FB-84DF-AB78-1AB0-74EC4EE74D3C}"/>
          </ac:spMkLst>
        </pc:spChg>
        <pc:picChg chg="add mod modCrop">
          <ac:chgData name="Pearson, Sophie" userId="S::sophie.pearson@st-marys.newcastle.sch.uk::8d510f2b-e36d-466b-b775-76ede0baa1c5" providerId="AD" clId="Web-{0B3D1021-5CDC-E6A6-EAE9-53C6B51D998B}" dt="2023-11-13T10:21:44.458" v="578"/>
          <ac:picMkLst>
            <pc:docMk/>
            <pc:sldMk cId="3072364016" sldId="293"/>
            <ac:picMk id="4" creationId="{D5B526F6-8AF7-39A2-FFB4-76DFB1910645}"/>
          </ac:picMkLst>
        </pc:picChg>
        <pc:picChg chg="add mod modCrop">
          <ac:chgData name="Pearson, Sophie" userId="S::sophie.pearson@st-marys.newcastle.sch.uk::8d510f2b-e36d-466b-b775-76ede0baa1c5" providerId="AD" clId="Web-{0B3D1021-5CDC-E6A6-EAE9-53C6B51D998B}" dt="2023-11-13T10:21:33.520" v="576" actId="1076"/>
          <ac:picMkLst>
            <pc:docMk/>
            <pc:sldMk cId="3072364016" sldId="293"/>
            <ac:picMk id="5" creationId="{135B61A5-C0F7-6B3D-2300-8277D960000A}"/>
          </ac:picMkLst>
        </pc:picChg>
        <pc:picChg chg="add mod">
          <ac:chgData name="Pearson, Sophie" userId="S::sophie.pearson@st-marys.newcastle.sch.uk::8d510f2b-e36d-466b-b775-76ede0baa1c5" providerId="AD" clId="Web-{0B3D1021-5CDC-E6A6-EAE9-53C6B51D998B}" dt="2023-11-13T10:22:13.256" v="583" actId="1076"/>
          <ac:picMkLst>
            <pc:docMk/>
            <pc:sldMk cId="3072364016" sldId="293"/>
            <ac:picMk id="6" creationId="{39281439-05B8-B664-2958-50D5437C8045}"/>
          </ac:picMkLst>
        </pc:picChg>
      </pc:sldChg>
      <pc:sldChg chg="addSp modSp new">
        <pc:chgData name="Pearson, Sophie" userId="S::sophie.pearson@st-marys.newcastle.sch.uk::8d510f2b-e36d-466b-b775-76ede0baa1c5" providerId="AD" clId="Web-{0B3D1021-5CDC-E6A6-EAE9-53C6B51D998B}" dt="2023-11-13T10:44:06.727" v="824" actId="20577"/>
        <pc:sldMkLst>
          <pc:docMk/>
          <pc:sldMk cId="4021248380" sldId="294"/>
        </pc:sldMkLst>
        <pc:spChg chg="mod">
          <ac:chgData name="Pearson, Sophie" userId="S::sophie.pearson@st-marys.newcastle.sch.uk::8d510f2b-e36d-466b-b775-76ede0baa1c5" providerId="AD" clId="Web-{0B3D1021-5CDC-E6A6-EAE9-53C6B51D998B}" dt="2023-11-13T10:24:26.511" v="690" actId="20577"/>
          <ac:spMkLst>
            <pc:docMk/>
            <pc:sldMk cId="4021248380" sldId="294"/>
            <ac:spMk id="2" creationId="{7CC04A4E-A3F2-4FE6-386E-2D471498AEA1}"/>
          </ac:spMkLst>
        </pc:spChg>
        <pc:spChg chg="mod">
          <ac:chgData name="Pearson, Sophie" userId="S::sophie.pearson@st-marys.newcastle.sch.uk::8d510f2b-e36d-466b-b775-76ede0baa1c5" providerId="AD" clId="Web-{0B3D1021-5CDC-E6A6-EAE9-53C6B51D998B}" dt="2023-11-13T10:44:06.727" v="824" actId="20577"/>
          <ac:spMkLst>
            <pc:docMk/>
            <pc:sldMk cId="4021248380" sldId="294"/>
            <ac:spMk id="3" creationId="{F90D4E56-704D-A1D5-8379-8C625586F27C}"/>
          </ac:spMkLst>
        </pc:spChg>
        <pc:picChg chg="add mod">
          <ac:chgData name="Pearson, Sophie" userId="S::sophie.pearson@st-marys.newcastle.sch.uk::8d510f2b-e36d-466b-b775-76ede0baa1c5" providerId="AD" clId="Web-{0B3D1021-5CDC-E6A6-EAE9-53C6B51D998B}" dt="2023-11-13T10:44:03.414" v="823" actId="1076"/>
          <ac:picMkLst>
            <pc:docMk/>
            <pc:sldMk cId="4021248380" sldId="294"/>
            <ac:picMk id="4" creationId="{C6E91921-606E-831F-3294-8430EF0A9381}"/>
          </ac:picMkLst>
        </pc:picChg>
      </pc:sldChg>
      <pc:sldChg chg="addSp delSp modSp new">
        <pc:chgData name="Pearson, Sophie" userId="S::sophie.pearson@st-marys.newcastle.sch.uk::8d510f2b-e36d-466b-b775-76ede0baa1c5" providerId="AD" clId="Web-{0B3D1021-5CDC-E6A6-EAE9-53C6B51D998B}" dt="2023-11-13T10:18:31.279" v="404"/>
        <pc:sldMkLst>
          <pc:docMk/>
          <pc:sldMk cId="2645234320" sldId="295"/>
        </pc:sldMkLst>
        <pc:spChg chg="mod">
          <ac:chgData name="Pearson, Sophie" userId="S::sophie.pearson@st-marys.newcastle.sch.uk::8d510f2b-e36d-466b-b775-76ede0baa1c5" providerId="AD" clId="Web-{0B3D1021-5CDC-E6A6-EAE9-53C6B51D998B}" dt="2023-11-13T10:15:22.803" v="343" actId="20577"/>
          <ac:spMkLst>
            <pc:docMk/>
            <pc:sldMk cId="2645234320" sldId="295"/>
            <ac:spMk id="2" creationId="{B26A7E21-2729-6F17-E7CB-6405987C748D}"/>
          </ac:spMkLst>
        </pc:spChg>
        <pc:spChg chg="mod">
          <ac:chgData name="Pearson, Sophie" userId="S::sophie.pearson@st-marys.newcastle.sch.uk::8d510f2b-e36d-466b-b775-76ede0baa1c5" providerId="AD" clId="Web-{0B3D1021-5CDC-E6A6-EAE9-53C6B51D998B}" dt="2023-11-13T10:16:25.024" v="371" actId="20577"/>
          <ac:spMkLst>
            <pc:docMk/>
            <pc:sldMk cId="2645234320" sldId="295"/>
            <ac:spMk id="3" creationId="{70CE55BF-077A-40C4-1781-5F63FA965098}"/>
          </ac:spMkLst>
        </pc:spChg>
        <pc:spChg chg="add mod">
          <ac:chgData name="Pearson, Sophie" userId="S::sophie.pearson@st-marys.newcastle.sch.uk::8d510f2b-e36d-466b-b775-76ede0baa1c5" providerId="AD" clId="Web-{0B3D1021-5CDC-E6A6-EAE9-53C6B51D998B}" dt="2023-11-13T10:16:48.650" v="383"/>
          <ac:spMkLst>
            <pc:docMk/>
            <pc:sldMk cId="2645234320" sldId="295"/>
            <ac:spMk id="4" creationId="{89031FF4-5132-B378-AE49-2F26C9E24221}"/>
          </ac:spMkLst>
        </pc:spChg>
        <pc:spChg chg="add mod">
          <ac:chgData name="Pearson, Sophie" userId="S::sophie.pearson@st-marys.newcastle.sch.uk::8d510f2b-e36d-466b-b775-76ede0baa1c5" providerId="AD" clId="Web-{0B3D1021-5CDC-E6A6-EAE9-53C6B51D998B}" dt="2023-11-13T10:16:48.650" v="384"/>
          <ac:spMkLst>
            <pc:docMk/>
            <pc:sldMk cId="2645234320" sldId="295"/>
            <ac:spMk id="5" creationId="{126003AB-3D20-6214-1836-B6A0D15E44F9}"/>
          </ac:spMkLst>
        </pc:spChg>
        <pc:spChg chg="add del">
          <ac:chgData name="Pearson, Sophie" userId="S::sophie.pearson@st-marys.newcastle.sch.uk::8d510f2b-e36d-466b-b775-76ede0baa1c5" providerId="AD" clId="Web-{0B3D1021-5CDC-E6A6-EAE9-53C6B51D998B}" dt="2023-11-13T10:16:50.806" v="386"/>
          <ac:spMkLst>
            <pc:docMk/>
            <pc:sldMk cId="2645234320" sldId="295"/>
            <ac:spMk id="6" creationId="{67421F6E-FD20-F038-23F7-B1055D7BDC58}"/>
          </ac:spMkLst>
        </pc:spChg>
        <pc:spChg chg="add mod">
          <ac:chgData name="Pearson, Sophie" userId="S::sophie.pearson@st-marys.newcastle.sch.uk::8d510f2b-e36d-466b-b775-76ede0baa1c5" providerId="AD" clId="Web-{0B3D1021-5CDC-E6A6-EAE9-53C6B51D998B}" dt="2023-11-13T10:17:09.760" v="398"/>
          <ac:spMkLst>
            <pc:docMk/>
            <pc:sldMk cId="2645234320" sldId="295"/>
            <ac:spMk id="7" creationId="{8068507C-194C-0BAD-8A65-69D036C6988F}"/>
          </ac:spMkLst>
        </pc:spChg>
        <pc:spChg chg="add mod">
          <ac:chgData name="Pearson, Sophie" userId="S::sophie.pearson@st-marys.newcastle.sch.uk::8d510f2b-e36d-466b-b775-76ede0baa1c5" providerId="AD" clId="Web-{0B3D1021-5CDC-E6A6-EAE9-53C6B51D998B}" dt="2023-11-13T10:17:09.760" v="399"/>
          <ac:spMkLst>
            <pc:docMk/>
            <pc:sldMk cId="2645234320" sldId="295"/>
            <ac:spMk id="8" creationId="{AF7CFF84-5C93-B9FB-4421-A4F4CE6D2B05}"/>
          </ac:spMkLst>
        </pc:spChg>
        <pc:picChg chg="add del mod">
          <ac:chgData name="Pearson, Sophie" userId="S::sophie.pearson@st-marys.newcastle.sch.uk::8d510f2b-e36d-466b-b775-76ede0baa1c5" providerId="AD" clId="Web-{0B3D1021-5CDC-E6A6-EAE9-53C6B51D998B}" dt="2023-11-13T10:18:31.279" v="404"/>
          <ac:picMkLst>
            <pc:docMk/>
            <pc:sldMk cId="2645234320" sldId="295"/>
            <ac:picMk id="9" creationId="{4546A6BF-B743-2E0A-CED7-59DE74C09077}"/>
          </ac:picMkLst>
        </pc:picChg>
      </pc:sldChg>
      <pc:sldChg chg="modSp add">
        <pc:chgData name="Pearson, Sophie" userId="S::sophie.pearson@st-marys.newcastle.sch.uk::8d510f2b-e36d-466b-b775-76ede0baa1c5" providerId="AD" clId="Web-{0B3D1021-5CDC-E6A6-EAE9-53C6B51D998B}" dt="2023-11-13T10:18:25.935" v="403" actId="1076"/>
        <pc:sldMkLst>
          <pc:docMk/>
          <pc:sldMk cId="417740719" sldId="296"/>
        </pc:sldMkLst>
        <pc:picChg chg="mod">
          <ac:chgData name="Pearson, Sophie" userId="S::sophie.pearson@st-marys.newcastle.sch.uk::8d510f2b-e36d-466b-b775-76ede0baa1c5" providerId="AD" clId="Web-{0B3D1021-5CDC-E6A6-EAE9-53C6B51D998B}" dt="2023-11-13T10:18:25.935" v="403" actId="1076"/>
          <ac:picMkLst>
            <pc:docMk/>
            <pc:sldMk cId="417740719" sldId="296"/>
            <ac:picMk id="9" creationId="{4546A6BF-B743-2E0A-CED7-59DE74C09077}"/>
          </ac:picMkLst>
        </pc:picChg>
      </pc:sldChg>
      <pc:sldChg chg="addSp delSp modSp add">
        <pc:chgData name="Pearson, Sophie" userId="S::sophie.pearson@st-marys.newcastle.sch.uk::8d510f2b-e36d-466b-b775-76ede0baa1c5" providerId="AD" clId="Web-{0B3D1021-5CDC-E6A6-EAE9-53C6B51D998B}" dt="2023-11-13T10:24:04.760" v="686" actId="20577"/>
        <pc:sldMkLst>
          <pc:docMk/>
          <pc:sldMk cId="3023257389" sldId="297"/>
        </pc:sldMkLst>
        <pc:spChg chg="add del mod">
          <ac:chgData name="Pearson, Sophie" userId="S::sophie.pearson@st-marys.newcastle.sch.uk::8d510f2b-e36d-466b-b775-76ede0baa1c5" providerId="AD" clId="Web-{0B3D1021-5CDC-E6A6-EAE9-53C6B51D998B}" dt="2023-11-13T10:24:04.760" v="686" actId="20577"/>
          <ac:spMkLst>
            <pc:docMk/>
            <pc:sldMk cId="3023257389" sldId="297"/>
            <ac:spMk id="8" creationId="{ACE6D6FB-84DF-AB78-1AB0-74EC4EE74D3C}"/>
          </ac:spMkLst>
        </pc:spChg>
        <pc:picChg chg="del">
          <ac:chgData name="Pearson, Sophie" userId="S::sophie.pearson@st-marys.newcastle.sch.uk::8d510f2b-e36d-466b-b775-76ede0baa1c5" providerId="AD" clId="Web-{0B3D1021-5CDC-E6A6-EAE9-53C6B51D998B}" dt="2023-11-13T10:22:41.522" v="595"/>
          <ac:picMkLst>
            <pc:docMk/>
            <pc:sldMk cId="3023257389" sldId="297"/>
            <ac:picMk id="4" creationId="{D5B526F6-8AF7-39A2-FFB4-76DFB1910645}"/>
          </ac:picMkLst>
        </pc:picChg>
        <pc:picChg chg="del">
          <ac:chgData name="Pearson, Sophie" userId="S::sophie.pearson@st-marys.newcastle.sch.uk::8d510f2b-e36d-466b-b775-76ede0baa1c5" providerId="AD" clId="Web-{0B3D1021-5CDC-E6A6-EAE9-53C6B51D998B}" dt="2023-11-13T10:22:43.038" v="596"/>
          <ac:picMkLst>
            <pc:docMk/>
            <pc:sldMk cId="3023257389" sldId="297"/>
            <ac:picMk id="5" creationId="{135B61A5-C0F7-6B3D-2300-8277D960000A}"/>
          </ac:picMkLst>
        </pc:picChg>
        <pc:picChg chg="mod">
          <ac:chgData name="Pearson, Sophie" userId="S::sophie.pearson@st-marys.newcastle.sch.uk::8d510f2b-e36d-466b-b775-76ede0baa1c5" providerId="AD" clId="Web-{0B3D1021-5CDC-E6A6-EAE9-53C6B51D998B}" dt="2023-11-13T10:22:55.226" v="603" actId="1076"/>
          <ac:picMkLst>
            <pc:docMk/>
            <pc:sldMk cId="3023257389" sldId="297"/>
            <ac:picMk id="6" creationId="{39281439-05B8-B664-2958-50D5437C8045}"/>
          </ac:picMkLst>
        </pc:picChg>
        <pc:cxnChg chg="add mod">
          <ac:chgData name="Pearson, Sophie" userId="S::sophie.pearson@st-marys.newcastle.sch.uk::8d510f2b-e36d-466b-b775-76ede0baa1c5" providerId="AD" clId="Web-{0B3D1021-5CDC-E6A6-EAE9-53C6B51D998B}" dt="2023-11-13T10:23:14.977" v="609"/>
          <ac:cxnSpMkLst>
            <pc:docMk/>
            <pc:sldMk cId="3023257389" sldId="297"/>
            <ac:cxnSpMk id="7" creationId="{53C5A16B-10D4-389D-8797-932EA6DF3CE5}"/>
          </ac:cxnSpMkLst>
        </pc:cxnChg>
        <pc:cxnChg chg="add mod">
          <ac:chgData name="Pearson, Sophie" userId="S::sophie.pearson@st-marys.newcastle.sch.uk::8d510f2b-e36d-466b-b775-76ede0baa1c5" providerId="AD" clId="Web-{0B3D1021-5CDC-E6A6-EAE9-53C6B51D998B}" dt="2023-11-13T10:23:21.352" v="612" actId="14100"/>
          <ac:cxnSpMkLst>
            <pc:docMk/>
            <pc:sldMk cId="3023257389" sldId="297"/>
            <ac:cxnSpMk id="9" creationId="{BA72774D-D612-5D68-7661-31A3F6578FA5}"/>
          </ac:cxnSpMkLst>
        </pc:cxnChg>
      </pc:sldChg>
      <pc:sldChg chg="modSp add">
        <pc:chgData name="Pearson, Sophie" userId="S::sophie.pearson@st-marys.newcastle.sch.uk::8d510f2b-e36d-466b-b775-76ede0baa1c5" providerId="AD" clId="Web-{0B3D1021-5CDC-E6A6-EAE9-53C6B51D998B}" dt="2023-11-13T10:44:58.979" v="847" actId="1076"/>
        <pc:sldMkLst>
          <pc:docMk/>
          <pc:sldMk cId="3123554303" sldId="298"/>
        </pc:sldMkLst>
        <pc:spChg chg="mod">
          <ac:chgData name="Pearson, Sophie" userId="S::sophie.pearson@st-marys.newcastle.sch.uk::8d510f2b-e36d-466b-b775-76ede0baa1c5" providerId="AD" clId="Web-{0B3D1021-5CDC-E6A6-EAE9-53C6B51D998B}" dt="2023-11-13T10:44:56.042" v="845" actId="20577"/>
          <ac:spMkLst>
            <pc:docMk/>
            <pc:sldMk cId="3123554303" sldId="298"/>
            <ac:spMk id="3" creationId="{F90D4E56-704D-A1D5-8379-8C625586F27C}"/>
          </ac:spMkLst>
        </pc:spChg>
        <pc:picChg chg="mod">
          <ac:chgData name="Pearson, Sophie" userId="S::sophie.pearson@st-marys.newcastle.sch.uk::8d510f2b-e36d-466b-b775-76ede0baa1c5" providerId="AD" clId="Web-{0B3D1021-5CDC-E6A6-EAE9-53C6B51D998B}" dt="2023-11-13T10:44:58.979" v="847" actId="1076"/>
          <ac:picMkLst>
            <pc:docMk/>
            <pc:sldMk cId="3123554303" sldId="298"/>
            <ac:picMk id="4" creationId="{C6E91921-606E-831F-3294-8430EF0A9381}"/>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6412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35047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6164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97334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54509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49084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81098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4448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5193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64380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778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11/13/2023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982546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gDrR_dVmqZk&amp;pp=ygUSdXNlcyBvZiByYWRpYXRpb24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gDrR_dVmqZ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nKbUbfadxR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savemyexams.com/gcse/physics/aqa/18/revision-notes/1-energy/1-1-energy-changes-in-a-system/1-1-8-required-practical-investigating-specific-heat-capacity/"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sG6QoLxwIw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gDrR_dVmqZ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nKbUbfadxR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hyperlink" Target="https://www.savemyexams.com/gcse/physics/aqa/18/revision-notes/1-energy/1-1-energy-changes-in-a-system/1-1-8-required-practical-investigating-specific-heat-capacit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sG6QoLxwIw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avemyexams.com/gcse/biology/aqa/18/revision-notes/3-infection--response/3-1-communicable-diseases/3-1-2-viral-diseases/" TargetMode="External"/><Relationship Id="rId2" Type="http://schemas.openxmlformats.org/officeDocument/2006/relationships/hyperlink" Target="https://www.bbc.co.uk/bitesize/guides/zxbnh39/revision/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ea typeface="Calibri Light"/>
                <a:cs typeface="Calibri Light"/>
              </a:rPr>
              <a:t>Year 10 Combined Physics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F47AA-088F-B354-4875-38DF12884DED}"/>
              </a:ext>
            </a:extLst>
          </p:cNvPr>
          <p:cNvSpPr>
            <a:spLocks noGrp="1"/>
          </p:cNvSpPr>
          <p:nvPr>
            <p:ph type="title"/>
          </p:nvPr>
        </p:nvSpPr>
        <p:spPr/>
        <p:txBody>
          <a:bodyPr/>
          <a:lstStyle/>
          <a:p>
            <a:r>
              <a:rPr lang="en-US" sz="3200" dirty="0">
                <a:ea typeface="Calibri Light"/>
                <a:cs typeface="Calibri Light"/>
              </a:rPr>
              <a:t>8. </a:t>
            </a:r>
            <a:r>
              <a:rPr lang="en-US" sz="3200" dirty="0">
                <a:latin typeface="Calibri"/>
                <a:ea typeface="Calibri"/>
                <a:cs typeface="Calibri"/>
              </a:rPr>
              <a:t>Solving problems for half-life using graphs</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5AF7E97D-19BF-8276-2272-7A8F68800203}"/>
              </a:ext>
            </a:extLst>
          </p:cNvPr>
          <p:cNvSpPr>
            <a:spLocks noGrp="1"/>
          </p:cNvSpPr>
          <p:nvPr>
            <p:ph idx="1"/>
          </p:nvPr>
        </p:nvSpPr>
        <p:spPr>
          <a:xfrm>
            <a:off x="169615" y="1320685"/>
            <a:ext cx="8850674" cy="4351338"/>
          </a:xfrm>
        </p:spPr>
        <p:txBody>
          <a:bodyPr vert="horz" lIns="91440" tIns="45720" rIns="91440" bIns="45720" rtlCol="0" anchor="t">
            <a:normAutofit/>
          </a:bodyPr>
          <a:lstStyle/>
          <a:p>
            <a:r>
              <a:rPr lang="en-US" sz="1600" dirty="0">
                <a:ea typeface="Calibri"/>
                <a:cs typeface="Calibri"/>
              </a:rPr>
              <a:t>Half-life is the time taken for half the nuclei in a sample to decay. It can be calculated using graphs.</a:t>
            </a:r>
          </a:p>
          <a:p>
            <a:r>
              <a:rPr lang="en-US" sz="1600" dirty="0">
                <a:ea typeface="Calibri"/>
                <a:cs typeface="Calibri"/>
              </a:rPr>
              <a:t>Firstly, you need to work out the full sample size/count rate, then half that number. Then use the graph to draw a line from half to the LOBF. Then draw down from there to the time on the x-axis and that is your half-life! Look at the example below and then you can try!</a:t>
            </a:r>
          </a:p>
        </p:txBody>
      </p:sp>
      <p:pic>
        <p:nvPicPr>
          <p:cNvPr id="4" name="Picture 3" descr="Question Video: Estimating the Half-Life of a Sample from a Decay Curve |  Nagwa">
            <a:extLst>
              <a:ext uri="{FF2B5EF4-FFF2-40B4-BE49-F238E27FC236}">
                <a16:creationId xmlns:a16="http://schemas.microsoft.com/office/drawing/2014/main" id="{D5B526F6-8AF7-39A2-FFB4-76DFB1910645}"/>
              </a:ext>
            </a:extLst>
          </p:cNvPr>
          <p:cNvPicPr>
            <a:picLocks noChangeAspect="1"/>
          </p:cNvPicPr>
          <p:nvPr/>
        </p:nvPicPr>
        <p:blipFill rotWithShape="1">
          <a:blip r:embed="rId2"/>
          <a:srcRect t="13165" r="31487" b="-280"/>
          <a:stretch/>
        </p:blipFill>
        <p:spPr>
          <a:xfrm>
            <a:off x="60593" y="2868631"/>
            <a:ext cx="3973998" cy="2855809"/>
          </a:xfrm>
          <a:prstGeom prst="rect">
            <a:avLst/>
          </a:prstGeom>
        </p:spPr>
      </p:pic>
      <p:pic>
        <p:nvPicPr>
          <p:cNvPr id="5" name="Picture 4" descr="Question Video: Estimating the Half-Life of a Sample from a Decay Curve |  Nagwa">
            <a:extLst>
              <a:ext uri="{FF2B5EF4-FFF2-40B4-BE49-F238E27FC236}">
                <a16:creationId xmlns:a16="http://schemas.microsoft.com/office/drawing/2014/main" id="{135B61A5-C0F7-6B3D-2300-8277D960000A}"/>
              </a:ext>
            </a:extLst>
          </p:cNvPr>
          <p:cNvPicPr>
            <a:picLocks noChangeAspect="1"/>
          </p:cNvPicPr>
          <p:nvPr/>
        </p:nvPicPr>
        <p:blipFill rotWithShape="1">
          <a:blip r:embed="rId2"/>
          <a:srcRect l="73418" t="22689" r="9335" b="52941"/>
          <a:stretch/>
        </p:blipFill>
        <p:spPr>
          <a:xfrm>
            <a:off x="216664" y="5209715"/>
            <a:ext cx="1000387" cy="798896"/>
          </a:xfrm>
          <a:prstGeom prst="rect">
            <a:avLst/>
          </a:prstGeom>
        </p:spPr>
      </p:pic>
      <p:pic>
        <p:nvPicPr>
          <p:cNvPr id="6" name="Picture 5" descr="Half Life - Key Stage Wiki">
            <a:extLst>
              <a:ext uri="{FF2B5EF4-FFF2-40B4-BE49-F238E27FC236}">
                <a16:creationId xmlns:a16="http://schemas.microsoft.com/office/drawing/2014/main" id="{39281439-05B8-B664-2958-50D5437C8045}"/>
              </a:ext>
            </a:extLst>
          </p:cNvPr>
          <p:cNvPicPr>
            <a:picLocks noChangeAspect="1"/>
          </p:cNvPicPr>
          <p:nvPr/>
        </p:nvPicPr>
        <p:blipFill>
          <a:blip r:embed="rId3"/>
          <a:stretch>
            <a:fillRect/>
          </a:stretch>
        </p:blipFill>
        <p:spPr>
          <a:xfrm>
            <a:off x="4292907" y="3551985"/>
            <a:ext cx="4643608" cy="3077451"/>
          </a:xfrm>
          <a:prstGeom prst="rect">
            <a:avLst/>
          </a:prstGeom>
        </p:spPr>
      </p:pic>
      <p:sp>
        <p:nvSpPr>
          <p:cNvPr id="8" name="Rectangle 7">
            <a:extLst>
              <a:ext uri="{FF2B5EF4-FFF2-40B4-BE49-F238E27FC236}">
                <a16:creationId xmlns:a16="http://schemas.microsoft.com/office/drawing/2014/main" id="{ACE6D6FB-84DF-AB78-1AB0-74EC4EE74D3C}"/>
              </a:ext>
            </a:extLst>
          </p:cNvPr>
          <p:cNvSpPr/>
          <p:nvPr/>
        </p:nvSpPr>
        <p:spPr>
          <a:xfrm>
            <a:off x="4530831" y="2947411"/>
            <a:ext cx="2799583" cy="547732"/>
          </a:xfrm>
          <a:prstGeom prst="rect">
            <a:avLst/>
          </a:prstGeom>
          <a:solidFill>
            <a:srgbClr val="E89999"/>
          </a:solidFill>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ctr"/>
            <a:r>
              <a:rPr lang="en-US" dirty="0">
                <a:ea typeface="Calibri"/>
                <a:cs typeface="Calibri"/>
              </a:rPr>
              <a:t>You try on this graph:</a:t>
            </a:r>
            <a:endParaRPr lang="en-US" dirty="0"/>
          </a:p>
        </p:txBody>
      </p:sp>
    </p:spTree>
    <p:extLst>
      <p:ext uri="{BB962C8B-B14F-4D97-AF65-F5344CB8AC3E}">
        <p14:creationId xmlns:p14="http://schemas.microsoft.com/office/powerpoint/2010/main" val="3072364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04A4E-A3F2-4FE6-386E-2D471498AEA1}"/>
              </a:ext>
            </a:extLst>
          </p:cNvPr>
          <p:cNvSpPr>
            <a:spLocks noGrp="1"/>
          </p:cNvSpPr>
          <p:nvPr>
            <p:ph type="title"/>
          </p:nvPr>
        </p:nvSpPr>
        <p:spPr/>
        <p:txBody>
          <a:bodyPr/>
          <a:lstStyle/>
          <a:p>
            <a:r>
              <a:rPr lang="en-US" sz="3200" dirty="0">
                <a:ea typeface="Calibri Light"/>
                <a:cs typeface="Calibri Light"/>
              </a:rPr>
              <a:t>9. </a:t>
            </a:r>
            <a:r>
              <a:rPr lang="en-US" sz="3200" dirty="0">
                <a:latin typeface="Calibri"/>
                <a:ea typeface="Calibri"/>
                <a:cs typeface="Calibri"/>
              </a:rPr>
              <a:t>Identifying a use of radiation based on the half-life</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F90D4E56-704D-A1D5-8379-8C625586F27C}"/>
              </a:ext>
            </a:extLst>
          </p:cNvPr>
          <p:cNvSpPr>
            <a:spLocks noGrp="1"/>
          </p:cNvSpPr>
          <p:nvPr>
            <p:ph idx="1"/>
          </p:nvPr>
        </p:nvSpPr>
        <p:spPr/>
        <p:txBody>
          <a:bodyPr vert="horz" lIns="91440" tIns="45720" rIns="91440" bIns="45720" rtlCol="0" anchor="t">
            <a:normAutofit/>
          </a:bodyPr>
          <a:lstStyle/>
          <a:p>
            <a:r>
              <a:rPr lang="en-US" sz="2000">
                <a:cs typeface="Calibri"/>
              </a:rPr>
              <a:t>Radiation</a:t>
            </a:r>
            <a:r>
              <a:rPr lang="en-US" sz="2000" dirty="0">
                <a:cs typeface="Calibri"/>
              </a:rPr>
              <a:t> can be useful for lots of things. Watch the video and make a list. </a:t>
            </a:r>
            <a:r>
              <a:rPr lang="en-US" sz="2000" dirty="0">
                <a:ea typeface="+mn-lt"/>
                <a:cs typeface="+mn-lt"/>
                <a:hlinkClick r:id="rId2"/>
              </a:rPr>
              <a:t>https://www.youtube.com/watch?v=gDrR_dVmqZk&amp;pp=ygUSdXNlcyBvZiByYWRpYXRpb24g</a:t>
            </a:r>
            <a:endParaRPr lang="en-US" sz="2000" dirty="0">
              <a:cs typeface="Calibri"/>
            </a:endParaRPr>
          </a:p>
          <a:p>
            <a:r>
              <a:rPr lang="en-US" sz="2000" dirty="0">
                <a:cs typeface="Calibri"/>
              </a:rPr>
              <a:t>Now try the question below: </a:t>
            </a:r>
          </a:p>
          <a:p>
            <a:pPr marL="0" indent="0">
              <a:buNone/>
            </a:pPr>
            <a:r>
              <a:rPr lang="en-US" sz="2000" dirty="0">
                <a:solidFill>
                  <a:srgbClr val="323232"/>
                </a:solidFill>
                <a:ea typeface="+mn-lt"/>
                <a:cs typeface="+mn-lt"/>
              </a:rPr>
              <a:t>A new medical tracer is required for investigating the absorption of a particular substance found in blood around the body. Which of the different isotopes in the table would be most suitable?</a:t>
            </a:r>
            <a:endParaRPr lang="en-US" sz="2000" dirty="0">
              <a:solidFill>
                <a:srgbClr val="000000"/>
              </a:solidFill>
              <a:ea typeface="+mn-lt"/>
              <a:cs typeface="+mn-lt"/>
            </a:endParaRPr>
          </a:p>
          <a:p>
            <a:pPr>
              <a:buNone/>
            </a:pPr>
            <a:br>
              <a:rPr lang="en-US" dirty="0"/>
            </a:br>
            <a:endParaRPr lang="en-US" dirty="0"/>
          </a:p>
          <a:p>
            <a:pPr marL="0" indent="0">
              <a:buNone/>
            </a:pPr>
            <a:endParaRPr lang="en-US" sz="1200" dirty="0">
              <a:solidFill>
                <a:srgbClr val="323232"/>
              </a:solidFill>
              <a:cs typeface="Calibri"/>
            </a:endParaRPr>
          </a:p>
        </p:txBody>
      </p:sp>
      <p:pic>
        <p:nvPicPr>
          <p:cNvPr id="4" name="Picture 3" descr="Tracer examples, downloadable IGCSE &amp; GCSE Physics revision notes">
            <a:extLst>
              <a:ext uri="{FF2B5EF4-FFF2-40B4-BE49-F238E27FC236}">
                <a16:creationId xmlns:a16="http://schemas.microsoft.com/office/drawing/2014/main" id="{C6E91921-606E-831F-3294-8430EF0A9381}"/>
              </a:ext>
            </a:extLst>
          </p:cNvPr>
          <p:cNvPicPr>
            <a:picLocks noChangeAspect="1"/>
          </p:cNvPicPr>
          <p:nvPr/>
        </p:nvPicPr>
        <p:blipFill>
          <a:blip r:embed="rId3"/>
          <a:stretch>
            <a:fillRect/>
          </a:stretch>
        </p:blipFill>
        <p:spPr>
          <a:xfrm>
            <a:off x="1217363" y="4053452"/>
            <a:ext cx="6975511" cy="2836518"/>
          </a:xfrm>
          <a:prstGeom prst="rect">
            <a:avLst/>
          </a:prstGeom>
        </p:spPr>
      </p:pic>
    </p:spTree>
    <p:extLst>
      <p:ext uri="{BB962C8B-B14F-4D97-AF65-F5344CB8AC3E}">
        <p14:creationId xmlns:p14="http://schemas.microsoft.com/office/powerpoint/2010/main" val="4021248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A7E21-2729-6F17-E7CB-6405987C748D}"/>
              </a:ext>
            </a:extLst>
          </p:cNvPr>
          <p:cNvSpPr>
            <a:spLocks noGrp="1"/>
          </p:cNvSpPr>
          <p:nvPr>
            <p:ph type="title"/>
          </p:nvPr>
        </p:nvSpPr>
        <p:spPr/>
        <p:txBody>
          <a:bodyPr/>
          <a:lstStyle/>
          <a:p>
            <a:r>
              <a:rPr lang="en-US" sz="3200" dirty="0">
                <a:ea typeface="Calibri Light"/>
                <a:cs typeface="Calibri Light"/>
              </a:rPr>
              <a:t>10. </a:t>
            </a:r>
            <a:r>
              <a:rPr lang="en-US" sz="3200" dirty="0">
                <a:latin typeface="Calibri"/>
                <a:ea typeface="Calibri Light"/>
                <a:cs typeface="Calibri"/>
              </a:rPr>
              <a:t>Describing the uses of radiation in medical treatments</a:t>
            </a:r>
            <a:r>
              <a:rPr lang="en-US" sz="3200" dirty="0">
                <a:latin typeface="Calibri"/>
                <a:ea typeface="Calibri"/>
                <a:cs typeface="Calibri"/>
              </a:rPr>
              <a:t> </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70CE55BF-077A-40C4-1781-5F63FA965098}"/>
              </a:ext>
            </a:extLst>
          </p:cNvPr>
          <p:cNvSpPr>
            <a:spLocks noGrp="1"/>
          </p:cNvSpPr>
          <p:nvPr>
            <p:ph idx="1"/>
          </p:nvPr>
        </p:nvSpPr>
        <p:spPr>
          <a:xfrm>
            <a:off x="95250" y="1436159"/>
            <a:ext cx="8995833" cy="4740804"/>
          </a:xfrm>
        </p:spPr>
        <p:txBody>
          <a:bodyPr vert="horz" lIns="91440" tIns="45720" rIns="91440" bIns="45720" rtlCol="0" anchor="t">
            <a:normAutofit/>
          </a:bodyPr>
          <a:lstStyle/>
          <a:p>
            <a:r>
              <a:rPr lang="en-US" sz="1600" dirty="0">
                <a:cs typeface="Calibri"/>
              </a:rPr>
              <a:t>Radiation can be used for lots of medical uses like: X rays, radiotherapy, medical tracers and </a:t>
            </a:r>
            <a:r>
              <a:rPr lang="en-US" sz="1600" err="1">
                <a:cs typeface="Calibri"/>
              </a:rPr>
              <a:t>sterilisation</a:t>
            </a:r>
            <a:r>
              <a:rPr lang="en-US" sz="1600" dirty="0">
                <a:cs typeface="Calibri"/>
              </a:rPr>
              <a:t>. Watch the video and then try the question: </a:t>
            </a:r>
            <a:r>
              <a:rPr lang="en-US" sz="1600" dirty="0">
                <a:ea typeface="+mn-lt"/>
                <a:cs typeface="+mn-lt"/>
                <a:hlinkClick r:id="rId2"/>
              </a:rPr>
              <a:t>https://www.youtube.com/watch?v=gDrR_dVmqZk</a:t>
            </a:r>
            <a:endParaRPr lang="en-US" sz="1600">
              <a:cs typeface="Calibri"/>
            </a:endParaRPr>
          </a:p>
          <a:p>
            <a:endParaRPr lang="en-US" sz="1800" dirty="0">
              <a:ea typeface="Calibri"/>
              <a:cs typeface="Calibri"/>
            </a:endParaRPr>
          </a:p>
          <a:p>
            <a:endParaRPr lang="en-US" sz="1800" dirty="0">
              <a:ea typeface="Calibri"/>
              <a:cs typeface="Calibri"/>
            </a:endParaRPr>
          </a:p>
        </p:txBody>
      </p:sp>
      <p:pic>
        <p:nvPicPr>
          <p:cNvPr id="6" name="Picture 5" descr="A screenshot of a computer&#10;&#10;Description automatically generated">
            <a:extLst>
              <a:ext uri="{FF2B5EF4-FFF2-40B4-BE49-F238E27FC236}">
                <a16:creationId xmlns:a16="http://schemas.microsoft.com/office/drawing/2014/main" id="{1E8C28A8-58D4-7039-AB0F-1EC006C7FBE2}"/>
              </a:ext>
            </a:extLst>
          </p:cNvPr>
          <p:cNvPicPr>
            <a:picLocks noChangeAspect="1"/>
          </p:cNvPicPr>
          <p:nvPr/>
        </p:nvPicPr>
        <p:blipFill rotWithShape="1">
          <a:blip r:embed="rId3"/>
          <a:srcRect l="20342" t="21352" r="17623" b="9964"/>
          <a:stretch/>
        </p:blipFill>
        <p:spPr>
          <a:xfrm>
            <a:off x="626533" y="1887009"/>
            <a:ext cx="7950214" cy="4974040"/>
          </a:xfrm>
          <a:prstGeom prst="rect">
            <a:avLst/>
          </a:prstGeom>
        </p:spPr>
      </p:pic>
    </p:spTree>
    <p:extLst>
      <p:ext uri="{BB962C8B-B14F-4D97-AF65-F5344CB8AC3E}">
        <p14:creationId xmlns:p14="http://schemas.microsoft.com/office/powerpoint/2010/main" val="2645234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D3C32-C478-72D2-270E-F00C340178B6}"/>
              </a:ext>
            </a:extLst>
          </p:cNvPr>
          <p:cNvSpPr>
            <a:spLocks noGrp="1"/>
          </p:cNvSpPr>
          <p:nvPr>
            <p:ph type="title"/>
          </p:nvPr>
        </p:nvSpPr>
        <p:spPr/>
        <p:txBody>
          <a:bodyPr/>
          <a:lstStyle/>
          <a:p>
            <a:r>
              <a:rPr lang="en-US" dirty="0">
                <a:ea typeface="Calibri Light"/>
                <a:cs typeface="Calibri Light"/>
              </a:rPr>
              <a:t>Answers:</a:t>
            </a:r>
            <a:endParaRPr lang="en-US" dirty="0"/>
          </a:p>
        </p:txBody>
      </p:sp>
      <p:sp>
        <p:nvSpPr>
          <p:cNvPr id="3" name="Content Placeholder 2">
            <a:extLst>
              <a:ext uri="{FF2B5EF4-FFF2-40B4-BE49-F238E27FC236}">
                <a16:creationId xmlns:a16="http://schemas.microsoft.com/office/drawing/2014/main" id="{EDC73890-431D-9D2F-D898-F60C121F96A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39319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EDCC2-EAC0-F36E-30C7-7AF5B4A6F6C9}"/>
              </a:ext>
            </a:extLst>
          </p:cNvPr>
          <p:cNvSpPr>
            <a:spLocks noGrp="1"/>
          </p:cNvSpPr>
          <p:nvPr>
            <p:ph type="title"/>
          </p:nvPr>
        </p:nvSpPr>
        <p:spPr/>
        <p:txBody>
          <a:bodyPr>
            <a:normAutofit/>
          </a:bodyPr>
          <a:lstStyle/>
          <a:p>
            <a:pPr marL="514350" indent="-514350">
              <a:buAutoNum type="arabicPeriod"/>
            </a:pPr>
            <a:r>
              <a:rPr lang="en-US" sz="3200" dirty="0">
                <a:latin typeface="Calibri"/>
                <a:ea typeface="Calibri"/>
                <a:cs typeface="Calibri"/>
              </a:rPr>
              <a:t>Identifying variables that make up an experiment</a:t>
            </a:r>
            <a:endParaRPr lang="en-US" sz="3200">
              <a:ea typeface="Calibri Light" panose="020F0302020204030204"/>
              <a:cs typeface="Calibri Light" panose="020F0302020204030204"/>
            </a:endParaRPr>
          </a:p>
        </p:txBody>
      </p:sp>
      <p:sp>
        <p:nvSpPr>
          <p:cNvPr id="3" name="Content Placeholder 2">
            <a:extLst>
              <a:ext uri="{FF2B5EF4-FFF2-40B4-BE49-F238E27FC236}">
                <a16:creationId xmlns:a16="http://schemas.microsoft.com/office/drawing/2014/main" id="{82198987-8025-967B-4717-0F2B00EE2B1B}"/>
              </a:ext>
            </a:extLst>
          </p:cNvPr>
          <p:cNvSpPr>
            <a:spLocks noGrp="1"/>
          </p:cNvSpPr>
          <p:nvPr>
            <p:ph idx="1"/>
          </p:nvPr>
        </p:nvSpPr>
        <p:spPr>
          <a:xfrm>
            <a:off x="628650" y="1825625"/>
            <a:ext cx="7886700" cy="4961510"/>
          </a:xfrm>
        </p:spPr>
        <p:txBody>
          <a:bodyPr vert="horz" lIns="91440" tIns="45720" rIns="91440" bIns="45720" rtlCol="0" anchor="t">
            <a:normAutofit fontScale="70000" lnSpcReduction="20000"/>
          </a:bodyPr>
          <a:lstStyle/>
          <a:p>
            <a:r>
              <a:rPr lang="en-US" dirty="0">
                <a:ea typeface="Calibri"/>
                <a:cs typeface="Calibri"/>
              </a:rPr>
              <a:t>Complete the variables table:</a:t>
            </a: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pPr marL="0" indent="0">
              <a:buNone/>
            </a:pPr>
            <a:r>
              <a:rPr lang="en-US" dirty="0">
                <a:ea typeface="Calibri"/>
                <a:cs typeface="Calibri"/>
              </a:rPr>
              <a:t>Use this link to help you: </a:t>
            </a:r>
            <a:r>
              <a:rPr lang="en-US" dirty="0">
                <a:ea typeface="+mn-lt"/>
                <a:cs typeface="+mn-lt"/>
                <a:hlinkClick r:id="rId2"/>
              </a:rPr>
              <a:t>https://www.youtube.com/watch?v=nKbUbfadxRU</a:t>
            </a:r>
            <a:endParaRPr lang="en-US" dirty="0">
              <a:ea typeface="Calibri"/>
              <a:cs typeface="Calibri"/>
            </a:endParaRPr>
          </a:p>
          <a:p>
            <a:pPr marL="0" indent="0">
              <a:buNone/>
            </a:pPr>
            <a:endParaRPr lang="en-US" dirty="0">
              <a:ea typeface="Calibri"/>
              <a:cs typeface="Calibri"/>
            </a:endParaRPr>
          </a:p>
          <a:p>
            <a:endParaRPr lang="en-US" dirty="0">
              <a:ea typeface="Calibri"/>
              <a:cs typeface="Calibri"/>
            </a:endParaRPr>
          </a:p>
        </p:txBody>
      </p:sp>
      <p:graphicFrame>
        <p:nvGraphicFramePr>
          <p:cNvPr id="5" name="Table 4">
            <a:extLst>
              <a:ext uri="{FF2B5EF4-FFF2-40B4-BE49-F238E27FC236}">
                <a16:creationId xmlns:a16="http://schemas.microsoft.com/office/drawing/2014/main" id="{25F2A4D9-B0EF-460E-4C3C-D1F1EFEA7CD1}"/>
              </a:ext>
            </a:extLst>
          </p:cNvPr>
          <p:cNvGraphicFramePr>
            <a:graphicFrameLocks noGrp="1"/>
          </p:cNvGraphicFramePr>
          <p:nvPr>
            <p:extLst>
              <p:ext uri="{D42A27DB-BD31-4B8C-83A1-F6EECF244321}">
                <p14:modId xmlns:p14="http://schemas.microsoft.com/office/powerpoint/2010/main" val="4070164948"/>
              </p:ext>
            </p:extLst>
          </p:nvPr>
        </p:nvGraphicFramePr>
        <p:xfrm>
          <a:off x="200025" y="2216217"/>
          <a:ext cx="8743950" cy="3688080"/>
        </p:xfrm>
        <a:graphic>
          <a:graphicData uri="http://schemas.openxmlformats.org/drawingml/2006/table">
            <a:tbl>
              <a:tblPr firstRow="1" bandRow="1">
                <a:tableStyleId>{5C22544A-7EE6-4342-B048-85BDC9FD1C3A}</a:tableStyleId>
              </a:tblPr>
              <a:tblGrid>
                <a:gridCol w="1438275">
                  <a:extLst>
                    <a:ext uri="{9D8B030D-6E8A-4147-A177-3AD203B41FA5}">
                      <a16:colId xmlns:a16="http://schemas.microsoft.com/office/drawing/2014/main" val="1595370740"/>
                    </a:ext>
                  </a:extLst>
                </a:gridCol>
                <a:gridCol w="4391025">
                  <a:extLst>
                    <a:ext uri="{9D8B030D-6E8A-4147-A177-3AD203B41FA5}">
                      <a16:colId xmlns:a16="http://schemas.microsoft.com/office/drawing/2014/main" val="2575224117"/>
                    </a:ext>
                  </a:extLst>
                </a:gridCol>
                <a:gridCol w="2914650">
                  <a:extLst>
                    <a:ext uri="{9D8B030D-6E8A-4147-A177-3AD203B41FA5}">
                      <a16:colId xmlns:a16="http://schemas.microsoft.com/office/drawing/2014/main" val="1140467446"/>
                    </a:ext>
                  </a:extLst>
                </a:gridCol>
              </a:tblGrid>
              <a:tr h="361950">
                <a:tc>
                  <a:txBody>
                    <a:bodyPr/>
                    <a:lstStyle/>
                    <a:p>
                      <a:pPr algn="l" fontAlgn="base"/>
                      <a:r>
                        <a:rPr lang="en-US" sz="1800" b="0" i="0" dirty="0">
                          <a:solidFill>
                            <a:srgbClr val="000000"/>
                          </a:solidFill>
                          <a:effectLst/>
                          <a:latin typeface="Calibri"/>
                        </a:rPr>
                        <a:t>Variable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base"/>
                      <a:r>
                        <a:rPr lang="en-US" sz="1800" b="0" i="0" dirty="0">
                          <a:solidFill>
                            <a:srgbClr val="000000"/>
                          </a:solidFill>
                          <a:effectLst/>
                          <a:latin typeface="Calibri"/>
                        </a:rPr>
                        <a:t>Definition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base"/>
                      <a:r>
                        <a:rPr lang="en-US" sz="1800" b="0" i="0" dirty="0">
                          <a:solidFill>
                            <a:srgbClr val="000000"/>
                          </a:solidFill>
                          <a:effectLst/>
                          <a:latin typeface="Calibri"/>
                        </a:rPr>
                        <a:t>Examples:</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4487834"/>
                  </a:ext>
                </a:extLst>
              </a:tr>
              <a:tr h="361950">
                <a:tc>
                  <a:txBody>
                    <a:bodyPr/>
                    <a:lstStyle/>
                    <a:p>
                      <a:pPr algn="l" fontAlgn="base"/>
                      <a:r>
                        <a:rPr lang="en-US" sz="1800" b="0" i="0" dirty="0">
                          <a:solidFill>
                            <a:srgbClr val="000000"/>
                          </a:solidFill>
                          <a:effectLst/>
                          <a:latin typeface="Calibri"/>
                        </a:rPr>
                        <a:t>Independent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lvl="0" algn="l">
                        <a:buNone/>
                      </a:pPr>
                      <a:r>
                        <a:rPr lang="en-GB" sz="2000" b="0" i="0" u="none" strike="noStrike" noProof="0" dirty="0">
                          <a:solidFill>
                            <a:srgbClr val="000000"/>
                          </a:solidFill>
                          <a:effectLst/>
                          <a:latin typeface="Calibri"/>
                        </a:rPr>
                        <a:t>the variable for which values are changed or selected by the investigator.</a:t>
                      </a:r>
                      <a:endParaRPr lang="en-US" sz="2000"/>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marL="285750" indent="-285750" algn="l" fontAlgn="auto">
                        <a:buFont typeface="Calibri"/>
                        <a:buChar char="-"/>
                      </a:pPr>
                      <a:r>
                        <a:rPr lang="en-US" sz="1400" b="0" i="0" dirty="0">
                          <a:solidFill>
                            <a:srgbClr val="000000"/>
                          </a:solidFill>
                          <a:effectLst/>
                          <a:latin typeface="Calibri"/>
                        </a:rPr>
                        <a:t>Light for photosynthesis</a:t>
                      </a:r>
                    </a:p>
                    <a:p>
                      <a:pPr marL="285750" lvl="0" indent="-285750" algn="l">
                        <a:buFont typeface="Calibri"/>
                        <a:buChar char="-"/>
                      </a:pPr>
                      <a:r>
                        <a:rPr lang="en-US" sz="1400" b="0" i="0" dirty="0">
                          <a:solidFill>
                            <a:srgbClr val="000000"/>
                          </a:solidFill>
                          <a:effectLst/>
                          <a:latin typeface="Calibri"/>
                        </a:rPr>
                        <a:t>Volume of acid </a:t>
                      </a: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5042524"/>
                  </a:ext>
                </a:extLst>
              </a:tr>
              <a:tr h="361950">
                <a:tc>
                  <a:txBody>
                    <a:bodyPr/>
                    <a:lstStyle/>
                    <a:p>
                      <a:pPr algn="l" fontAlgn="base"/>
                      <a:r>
                        <a:rPr lang="en-US" sz="1800" b="0" i="0" dirty="0">
                          <a:solidFill>
                            <a:srgbClr val="000000"/>
                          </a:solidFill>
                          <a:effectLst/>
                          <a:latin typeface="Calibri"/>
                        </a:rPr>
                        <a:t>Dependent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lvl="0" algn="l">
                        <a:buNone/>
                      </a:pPr>
                      <a:r>
                        <a:rPr lang="en-GB" sz="2000" b="0" i="0" u="none" strike="noStrike" noProof="0" dirty="0">
                          <a:solidFill>
                            <a:srgbClr val="000000"/>
                          </a:solidFill>
                          <a:effectLst/>
                          <a:latin typeface="Calibri"/>
                        </a:rPr>
                        <a:t>the variable of which the value is measured for each and every change in the independent variable</a:t>
                      </a:r>
                      <a:endParaRPr lang="en-US" sz="2000"/>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marL="285750" indent="-285750" algn="l" fontAlgn="auto">
                        <a:buFont typeface="Calibri"/>
                        <a:buChar char="-"/>
                      </a:pPr>
                      <a:r>
                        <a:rPr lang="en-US" sz="1400" b="0" i="0" dirty="0">
                          <a:solidFill>
                            <a:srgbClr val="000000"/>
                          </a:solidFill>
                          <a:effectLst/>
                          <a:latin typeface="Calibri"/>
                        </a:rPr>
                        <a:t>Time taken to change </a:t>
                      </a:r>
                      <a:r>
                        <a:rPr lang="en-US" sz="1400" b="0" i="0" dirty="0" err="1">
                          <a:solidFill>
                            <a:srgbClr val="000000"/>
                          </a:solidFill>
                          <a:effectLst/>
                          <a:latin typeface="Calibri"/>
                        </a:rPr>
                        <a:t>colour</a:t>
                      </a:r>
                    </a:p>
                    <a:p>
                      <a:pPr marL="285750" lvl="0" indent="-285750" algn="l">
                        <a:buFont typeface="Calibri"/>
                        <a:buChar char="-"/>
                      </a:pPr>
                      <a:r>
                        <a:rPr lang="en-US" sz="1400" b="0" i="0" dirty="0">
                          <a:solidFill>
                            <a:srgbClr val="000000"/>
                          </a:solidFill>
                          <a:effectLst/>
                          <a:latin typeface="Calibri"/>
                        </a:rPr>
                        <a:t>Temperature change</a:t>
                      </a: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1155754"/>
                  </a:ext>
                </a:extLst>
              </a:tr>
              <a:tr h="361950">
                <a:tc>
                  <a:txBody>
                    <a:bodyPr/>
                    <a:lstStyle/>
                    <a:p>
                      <a:pPr algn="l" fontAlgn="base"/>
                      <a:r>
                        <a:rPr lang="en-US" sz="1800" b="0" i="0" dirty="0">
                          <a:solidFill>
                            <a:srgbClr val="000000"/>
                          </a:solidFill>
                          <a:effectLst/>
                          <a:latin typeface="Calibri"/>
                        </a:rPr>
                        <a:t>Control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lvl="0" algn="l">
                        <a:buNone/>
                      </a:pPr>
                      <a:r>
                        <a:rPr lang="en-GB" sz="2000" b="0" i="0" u="none" strike="noStrike" noProof="0" dirty="0">
                          <a:solidFill>
                            <a:srgbClr val="000000"/>
                          </a:solidFill>
                          <a:effectLst/>
                          <a:latin typeface="Calibri"/>
                        </a:rPr>
                        <a:t>one which may, in addition to the independent variable, affect the outcome of the investigation and therefore has to be kept constant or at least monitored</a:t>
                      </a:r>
                      <a:endParaRPr lang="en-US" sz="2000"/>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marL="285750" indent="-285750" algn="l" fontAlgn="auto">
                        <a:buFont typeface="Calibri"/>
                        <a:buChar char="-"/>
                      </a:pPr>
                      <a:r>
                        <a:rPr lang="en-US" sz="1600" b="0" i="0" dirty="0">
                          <a:solidFill>
                            <a:srgbClr val="000000"/>
                          </a:solidFill>
                          <a:effectLst/>
                          <a:latin typeface="Calibri"/>
                        </a:rPr>
                        <a:t>Mass of object</a:t>
                      </a:r>
                    </a:p>
                    <a:p>
                      <a:pPr marL="285750" lvl="0" indent="-285750" algn="l">
                        <a:buFont typeface="Calibri"/>
                        <a:buChar char="-"/>
                      </a:pPr>
                      <a:r>
                        <a:rPr lang="en-US" sz="1600" b="0" i="0" dirty="0">
                          <a:solidFill>
                            <a:srgbClr val="000000"/>
                          </a:solidFill>
                          <a:effectLst/>
                          <a:latin typeface="Calibri"/>
                        </a:rPr>
                        <a:t>Total volume of solution</a:t>
                      </a:r>
                    </a:p>
                    <a:p>
                      <a:pPr marL="285750" lvl="0" indent="-285750" algn="l">
                        <a:buFont typeface="Calibri"/>
                        <a:buChar char="-"/>
                      </a:pPr>
                      <a:r>
                        <a:rPr lang="en-US" sz="1600" b="0" i="0" dirty="0">
                          <a:solidFill>
                            <a:srgbClr val="000000"/>
                          </a:solidFill>
                          <a:effectLst/>
                          <a:latin typeface="Calibri"/>
                        </a:rPr>
                        <a:t>Type of plant used</a:t>
                      </a: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1892387"/>
                  </a:ext>
                </a:extLst>
              </a:tr>
            </a:tbl>
          </a:graphicData>
        </a:graphic>
      </p:graphicFrame>
    </p:spTree>
    <p:extLst>
      <p:ext uri="{BB962C8B-B14F-4D97-AF65-F5344CB8AC3E}">
        <p14:creationId xmlns:p14="http://schemas.microsoft.com/office/powerpoint/2010/main" val="2668567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6847F-B640-656C-DF9C-A13464468174}"/>
              </a:ext>
            </a:extLst>
          </p:cNvPr>
          <p:cNvSpPr>
            <a:spLocks noGrp="1"/>
          </p:cNvSpPr>
          <p:nvPr>
            <p:ph type="title"/>
          </p:nvPr>
        </p:nvSpPr>
        <p:spPr/>
        <p:txBody>
          <a:bodyPr/>
          <a:lstStyle/>
          <a:p>
            <a:r>
              <a:rPr lang="en-US" sz="3200" dirty="0">
                <a:ea typeface="Calibri Light"/>
                <a:cs typeface="Calibri Light"/>
              </a:rPr>
              <a:t>2. </a:t>
            </a:r>
            <a:r>
              <a:rPr lang="en-US" sz="3200" dirty="0">
                <a:latin typeface="Calibri"/>
                <a:ea typeface="Calibri"/>
                <a:cs typeface="Calibri"/>
              </a:rPr>
              <a:t>Drawing conclusions from graphs or data</a:t>
            </a:r>
            <a:endParaRPr lang="en-US" sz="3200" dirty="0">
              <a:ea typeface="Calibri Light"/>
              <a:cs typeface="Calibri Light"/>
            </a:endParaRPr>
          </a:p>
        </p:txBody>
      </p:sp>
      <p:pic>
        <p:nvPicPr>
          <p:cNvPr id="6" name="Picture 5" descr="A screenshot of a computer&#10;&#10;Description automatically generated">
            <a:extLst>
              <a:ext uri="{FF2B5EF4-FFF2-40B4-BE49-F238E27FC236}">
                <a16:creationId xmlns:a16="http://schemas.microsoft.com/office/drawing/2014/main" id="{65B8C4A5-28BD-C7A0-B5ED-32FA42D341FD}"/>
              </a:ext>
            </a:extLst>
          </p:cNvPr>
          <p:cNvPicPr>
            <a:picLocks noChangeAspect="1"/>
          </p:cNvPicPr>
          <p:nvPr/>
        </p:nvPicPr>
        <p:blipFill rotWithShape="1">
          <a:blip r:embed="rId2"/>
          <a:srcRect l="42418" t="29057" r="13786" b="15283"/>
          <a:stretch/>
        </p:blipFill>
        <p:spPr>
          <a:xfrm>
            <a:off x="1627702" y="1394159"/>
            <a:ext cx="6652505" cy="4763700"/>
          </a:xfrm>
          <a:prstGeom prst="rect">
            <a:avLst/>
          </a:prstGeom>
        </p:spPr>
      </p:pic>
      <p:sp>
        <p:nvSpPr>
          <p:cNvPr id="7" name="Content Placeholder 6">
            <a:extLst>
              <a:ext uri="{FF2B5EF4-FFF2-40B4-BE49-F238E27FC236}">
                <a16:creationId xmlns:a16="http://schemas.microsoft.com/office/drawing/2014/main" id="{D08E3F69-76EA-9D5B-E5E1-51F446E7C319}"/>
              </a:ext>
            </a:extLst>
          </p:cNvPr>
          <p:cNvSpPr>
            <a:spLocks noGrp="1"/>
          </p:cNvSpPr>
          <p:nvPr>
            <p:ph idx="1"/>
          </p:nvPr>
        </p:nvSpPr>
        <p:spPr/>
        <p:txBody>
          <a:bodyPr/>
          <a:lstStyle/>
          <a:p>
            <a:endParaRPr lang="en-US"/>
          </a:p>
        </p:txBody>
      </p:sp>
      <p:sp>
        <p:nvSpPr>
          <p:cNvPr id="8" name="Rectangle 7">
            <a:extLst>
              <a:ext uri="{FF2B5EF4-FFF2-40B4-BE49-F238E27FC236}">
                <a16:creationId xmlns:a16="http://schemas.microsoft.com/office/drawing/2014/main" id="{FE2D0324-7950-9A0F-B15F-363C5126E578}"/>
              </a:ext>
            </a:extLst>
          </p:cNvPr>
          <p:cNvSpPr/>
          <p:nvPr/>
        </p:nvSpPr>
        <p:spPr>
          <a:xfrm>
            <a:off x="280621" y="2214620"/>
            <a:ext cx="3214234" cy="297155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dirty="0"/>
              <a:t>As the voltage/potential difference increased so did the current.</a:t>
            </a:r>
          </a:p>
          <a:p>
            <a:pPr algn="ctr"/>
            <a:endParaRPr lang="en-GB" dirty="0"/>
          </a:p>
          <a:p>
            <a:pPr algn="ctr"/>
            <a:r>
              <a:rPr lang="en-GB" dirty="0"/>
              <a:t>This was a slow increase until 1.5V to 3A then a faster increase from 1.5V to 3V where it finished at 4.8A.</a:t>
            </a:r>
          </a:p>
        </p:txBody>
      </p:sp>
    </p:spTree>
    <p:extLst>
      <p:ext uri="{BB962C8B-B14F-4D97-AF65-F5344CB8AC3E}">
        <p14:creationId xmlns:p14="http://schemas.microsoft.com/office/powerpoint/2010/main" val="640395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1DAD3-D0F8-08C0-48BA-4750F6ECC837}"/>
              </a:ext>
            </a:extLst>
          </p:cNvPr>
          <p:cNvSpPr>
            <a:spLocks noGrp="1"/>
          </p:cNvSpPr>
          <p:nvPr>
            <p:ph type="title"/>
          </p:nvPr>
        </p:nvSpPr>
        <p:spPr/>
        <p:txBody>
          <a:bodyPr/>
          <a:lstStyle/>
          <a:p>
            <a:r>
              <a:rPr lang="en-US" sz="3200" dirty="0">
                <a:ea typeface="Calibri Light"/>
                <a:cs typeface="Calibri Light"/>
              </a:rPr>
              <a:t>3. </a:t>
            </a:r>
            <a:r>
              <a:rPr lang="en-US" sz="3200" dirty="0">
                <a:latin typeface="Calibri"/>
                <a:ea typeface="Calibri"/>
                <a:cs typeface="Calibri"/>
              </a:rPr>
              <a:t>Suggesting improvements to a practical</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FDB00A52-5527-F901-E102-E9124288773C}"/>
              </a:ext>
            </a:extLst>
          </p:cNvPr>
          <p:cNvSpPr>
            <a:spLocks noGrp="1"/>
          </p:cNvSpPr>
          <p:nvPr>
            <p:ph idx="1"/>
          </p:nvPr>
        </p:nvSpPr>
        <p:spPr/>
        <p:txBody>
          <a:bodyPr vert="horz" lIns="91440" tIns="45720" rIns="91440" bIns="45720" rtlCol="0" anchor="t">
            <a:normAutofit lnSpcReduction="10000"/>
          </a:bodyPr>
          <a:lstStyle/>
          <a:p>
            <a:pPr marL="0" indent="0">
              <a:buNone/>
            </a:pPr>
            <a:r>
              <a:rPr lang="en-US" dirty="0">
                <a:ea typeface="Calibri"/>
                <a:cs typeface="Calibri"/>
              </a:rPr>
              <a:t>Have a look at the practical: </a:t>
            </a:r>
            <a:r>
              <a:rPr lang="en-US" dirty="0">
                <a:ea typeface="+mn-lt"/>
                <a:cs typeface="+mn-lt"/>
                <a:hlinkClick r:id="rId2"/>
              </a:rPr>
              <a:t>https://www.savemyexams.com/gcse/physics/aqa/18/revision-notes/1-energy/1-1-energy-changes-in-a-system/1-1-8-required-practical-investigating-specific-heat-capacity/</a:t>
            </a:r>
            <a:endParaRPr lang="en-US"/>
          </a:p>
          <a:p>
            <a:pPr marL="0" indent="0">
              <a:buNone/>
            </a:pPr>
            <a:r>
              <a:rPr lang="en-US" dirty="0">
                <a:ea typeface="Calibri"/>
                <a:cs typeface="Calibri"/>
              </a:rPr>
              <a:t>Could you suggest any improvements?</a:t>
            </a:r>
          </a:p>
          <a:p>
            <a:pPr marL="514350" indent="-514350">
              <a:buAutoNum type="arabicPeriod"/>
            </a:pPr>
            <a:r>
              <a:rPr lang="en-US" dirty="0">
                <a:ea typeface="Calibri"/>
                <a:cs typeface="Calibri"/>
              </a:rPr>
              <a:t>Repeat the practical more than once</a:t>
            </a:r>
          </a:p>
          <a:p>
            <a:pPr marL="514350" indent="-514350">
              <a:buAutoNum type="arabicPeriod"/>
            </a:pPr>
            <a:r>
              <a:rPr lang="en-US" dirty="0">
                <a:ea typeface="Calibri"/>
                <a:cs typeface="Calibri"/>
              </a:rPr>
              <a:t>Use a digital thermometer</a:t>
            </a:r>
          </a:p>
          <a:p>
            <a:pPr marL="514350" indent="-514350">
              <a:buAutoNum type="arabicPeriod"/>
            </a:pPr>
            <a:r>
              <a:rPr lang="en-US" dirty="0">
                <a:ea typeface="Calibri"/>
                <a:cs typeface="Calibri"/>
              </a:rPr>
              <a:t>Use insulation around the block to get a more accurate temperature change</a:t>
            </a:r>
          </a:p>
        </p:txBody>
      </p:sp>
    </p:spTree>
    <p:extLst>
      <p:ext uri="{BB962C8B-B14F-4D97-AF65-F5344CB8AC3E}">
        <p14:creationId xmlns:p14="http://schemas.microsoft.com/office/powerpoint/2010/main" val="428839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01AEA-4D9B-ABB8-D20C-E967001B2E5D}"/>
              </a:ext>
            </a:extLst>
          </p:cNvPr>
          <p:cNvSpPr>
            <a:spLocks noGrp="1"/>
          </p:cNvSpPr>
          <p:nvPr>
            <p:ph type="title"/>
          </p:nvPr>
        </p:nvSpPr>
        <p:spPr/>
        <p:txBody>
          <a:bodyPr/>
          <a:lstStyle/>
          <a:p>
            <a:pPr>
              <a:lnSpc>
                <a:spcPct val="100000"/>
              </a:lnSpc>
              <a:spcBef>
                <a:spcPts val="0"/>
              </a:spcBef>
            </a:pPr>
            <a:r>
              <a:rPr lang="en-US" sz="3200" dirty="0">
                <a:cs typeface="Calibri Light"/>
              </a:rPr>
              <a:t>4. </a:t>
            </a:r>
            <a:r>
              <a:rPr lang="en-US" sz="3200" dirty="0">
                <a:latin typeface="Calibri"/>
                <a:cs typeface="Calibri"/>
              </a:rPr>
              <a:t>Comparing different models of the atom </a:t>
            </a:r>
            <a:endParaRPr lang="en-US" sz="3200" dirty="0">
              <a:cs typeface="Calibri Light"/>
            </a:endParaRPr>
          </a:p>
        </p:txBody>
      </p:sp>
      <p:sp>
        <p:nvSpPr>
          <p:cNvPr id="3" name="Content Placeholder 2">
            <a:extLst>
              <a:ext uri="{FF2B5EF4-FFF2-40B4-BE49-F238E27FC236}">
                <a16:creationId xmlns:a16="http://schemas.microsoft.com/office/drawing/2014/main" id="{FB19014B-B881-47E1-83E4-49CAAAA2656A}"/>
              </a:ext>
            </a:extLst>
          </p:cNvPr>
          <p:cNvSpPr>
            <a:spLocks noGrp="1"/>
          </p:cNvSpPr>
          <p:nvPr>
            <p:ph idx="1"/>
          </p:nvPr>
        </p:nvSpPr>
        <p:spPr/>
        <p:txBody>
          <a:bodyPr vert="horz" lIns="91440" tIns="45720" rIns="91440" bIns="45720" rtlCol="0" anchor="t">
            <a:normAutofit/>
          </a:bodyPr>
          <a:lstStyle/>
          <a:p>
            <a:r>
              <a:rPr lang="en-US" dirty="0">
                <a:cs typeface="Calibri"/>
              </a:rPr>
              <a:t>Watch the video and complete the same different table below</a:t>
            </a:r>
          </a:p>
          <a:p>
            <a:r>
              <a:rPr lang="en-US" dirty="0">
                <a:cs typeface="Calibri"/>
              </a:rPr>
              <a:t>Video: </a:t>
            </a:r>
            <a:r>
              <a:rPr lang="en-US" dirty="0">
                <a:ea typeface="+mn-lt"/>
                <a:cs typeface="+mn-lt"/>
                <a:hlinkClick r:id="rId2"/>
              </a:rPr>
              <a:t>https://www.youtube.com/watch?v=sG6QoLxwIw4</a:t>
            </a:r>
            <a:endParaRPr lang="en-US" dirty="0">
              <a:ea typeface="+mn-lt"/>
              <a:cs typeface="+mn-lt"/>
            </a:endParaRPr>
          </a:p>
          <a:p>
            <a:endParaRPr lang="en-US" dirty="0">
              <a:cs typeface="Calibri"/>
            </a:endParaRPr>
          </a:p>
        </p:txBody>
      </p:sp>
      <p:graphicFrame>
        <p:nvGraphicFramePr>
          <p:cNvPr id="4" name="Table 3">
            <a:extLst>
              <a:ext uri="{FF2B5EF4-FFF2-40B4-BE49-F238E27FC236}">
                <a16:creationId xmlns:a16="http://schemas.microsoft.com/office/drawing/2014/main" id="{C3EF14E1-7BD8-DC02-E205-A2EE0A9F1A94}"/>
              </a:ext>
            </a:extLst>
          </p:cNvPr>
          <p:cNvGraphicFramePr>
            <a:graphicFrameLocks noGrp="1"/>
          </p:cNvGraphicFramePr>
          <p:nvPr>
            <p:extLst>
              <p:ext uri="{D42A27DB-BD31-4B8C-83A1-F6EECF244321}">
                <p14:modId xmlns:p14="http://schemas.microsoft.com/office/powerpoint/2010/main" val="3107984674"/>
              </p:ext>
            </p:extLst>
          </p:nvPr>
        </p:nvGraphicFramePr>
        <p:xfrm>
          <a:off x="225213" y="3685709"/>
          <a:ext cx="8575146" cy="3200400"/>
        </p:xfrm>
        <a:graphic>
          <a:graphicData uri="http://schemas.openxmlformats.org/drawingml/2006/table">
            <a:tbl>
              <a:tblPr firstRow="1" bandRow="1">
                <a:tableStyleId>{5940675A-B579-460E-94D1-54222C63F5DA}</a:tableStyleId>
              </a:tblPr>
              <a:tblGrid>
                <a:gridCol w="4287573">
                  <a:extLst>
                    <a:ext uri="{9D8B030D-6E8A-4147-A177-3AD203B41FA5}">
                      <a16:colId xmlns:a16="http://schemas.microsoft.com/office/drawing/2014/main" val="3701260353"/>
                    </a:ext>
                  </a:extLst>
                </a:gridCol>
                <a:gridCol w="4287573">
                  <a:extLst>
                    <a:ext uri="{9D8B030D-6E8A-4147-A177-3AD203B41FA5}">
                      <a16:colId xmlns:a16="http://schemas.microsoft.com/office/drawing/2014/main" val="1453206092"/>
                    </a:ext>
                  </a:extLst>
                </a:gridCol>
              </a:tblGrid>
              <a:tr h="370840">
                <a:tc>
                  <a:txBody>
                    <a:bodyPr/>
                    <a:lstStyle/>
                    <a:p>
                      <a:pPr algn="ctr"/>
                      <a:r>
                        <a:rPr lang="en-US" dirty="0">
                          <a:solidFill>
                            <a:schemeClr val="tx1"/>
                          </a:solidFill>
                        </a:rPr>
                        <a:t>Same (what is the same between the plum pudding and the nuclear model?)</a:t>
                      </a:r>
                    </a:p>
                  </a:txBody>
                  <a:tcPr/>
                </a:tc>
                <a:tc>
                  <a:txBody>
                    <a:bodyPr/>
                    <a:lstStyle/>
                    <a:p>
                      <a:pPr algn="ctr"/>
                      <a:r>
                        <a:rPr lang="en-US" dirty="0">
                          <a:solidFill>
                            <a:schemeClr val="tx1"/>
                          </a:solidFill>
                        </a:rPr>
                        <a:t>Different (what is different </a:t>
                      </a:r>
                      <a:r>
                        <a:rPr lang="en-US" sz="1800" u="none" strike="noStrike" noProof="0" dirty="0">
                          <a:solidFill>
                            <a:schemeClr val="tx1"/>
                          </a:solidFill>
                        </a:rPr>
                        <a:t>between the plum pudding and the nuclear model?)</a:t>
                      </a:r>
                      <a:endParaRPr lang="en-US" dirty="0">
                        <a:solidFill>
                          <a:schemeClr val="tx1"/>
                        </a:solidFill>
                      </a:endParaRPr>
                    </a:p>
                  </a:txBody>
                  <a:tcPr/>
                </a:tc>
                <a:extLst>
                  <a:ext uri="{0D108BD9-81ED-4DB2-BD59-A6C34878D82A}">
                    <a16:rowId xmlns:a16="http://schemas.microsoft.com/office/drawing/2014/main" val="1276311109"/>
                  </a:ext>
                </a:extLst>
              </a:tr>
              <a:tr h="370840">
                <a:tc>
                  <a:txBody>
                    <a:bodyPr/>
                    <a:lstStyle/>
                    <a:p>
                      <a:pPr marL="285750" indent="-285750">
                        <a:buFont typeface="Calibri"/>
                        <a:buChar char="-"/>
                      </a:pPr>
                      <a:r>
                        <a:rPr lang="en-US" dirty="0"/>
                        <a:t>Both have positively charged parts</a:t>
                      </a:r>
                    </a:p>
                    <a:p>
                      <a:pPr marL="285750" lvl="0" indent="-285750">
                        <a:buFont typeface="Calibri"/>
                        <a:buChar char="-"/>
                      </a:pPr>
                      <a:r>
                        <a:rPr lang="en-US" dirty="0"/>
                        <a:t>Both have negatively charged parts </a:t>
                      </a:r>
                    </a:p>
                    <a:p>
                      <a:pPr marL="285750" lvl="0" indent="-285750">
                        <a:buFont typeface="Calibri"/>
                        <a:buChar char="-"/>
                      </a:pPr>
                      <a:r>
                        <a:rPr lang="en-US" dirty="0"/>
                        <a:t>Both have a circular shape</a:t>
                      </a:r>
                    </a:p>
                    <a:p>
                      <a:pPr marL="285750" lvl="0" indent="-285750">
                        <a:buFont typeface="Calibri"/>
                        <a:buChar char="-"/>
                      </a:pPr>
                      <a:r>
                        <a:rPr lang="en-US" dirty="0"/>
                        <a:t>Both have no neutrons</a:t>
                      </a:r>
                    </a:p>
                    <a:p>
                      <a:pPr marL="285750" lvl="0" indent="-285750">
                        <a:buFont typeface="Calibri"/>
                        <a:buChar char="-"/>
                      </a:pPr>
                      <a:r>
                        <a:rPr lang="en-US" dirty="0"/>
                        <a:t>Both have no overall charge (have the same amount of positive and negative charges)</a:t>
                      </a:r>
                    </a:p>
                  </a:txBody>
                  <a:tcPr/>
                </a:tc>
                <a:tc>
                  <a:txBody>
                    <a:bodyPr/>
                    <a:lstStyle/>
                    <a:p>
                      <a:pPr marL="285750" indent="-285750">
                        <a:buFont typeface="Calibri"/>
                        <a:buChar char="-"/>
                      </a:pPr>
                      <a:r>
                        <a:rPr lang="en-US" dirty="0"/>
                        <a:t>The positive part of the plum pudding is spread out throughout the 'pudding', whereas in the nuclear model it is in the small highly charged nucleus</a:t>
                      </a:r>
                    </a:p>
                    <a:p>
                      <a:pPr marL="285750" lvl="0" indent="-285750">
                        <a:buFont typeface="Calibri"/>
                        <a:buChar char="-"/>
                      </a:pPr>
                      <a:r>
                        <a:rPr lang="en-US" dirty="0"/>
                        <a:t>The negative part of the plum pudding are dotted throughout the pudding, whereas in the nuclear model the electrons are in shells orbiting the nucleus</a:t>
                      </a:r>
                    </a:p>
                  </a:txBody>
                  <a:tcPr/>
                </a:tc>
                <a:extLst>
                  <a:ext uri="{0D108BD9-81ED-4DB2-BD59-A6C34878D82A}">
                    <a16:rowId xmlns:a16="http://schemas.microsoft.com/office/drawing/2014/main" val="3291764915"/>
                  </a:ext>
                </a:extLst>
              </a:tr>
            </a:tbl>
          </a:graphicData>
        </a:graphic>
      </p:graphicFrame>
    </p:spTree>
    <p:extLst>
      <p:ext uri="{BB962C8B-B14F-4D97-AF65-F5344CB8AC3E}">
        <p14:creationId xmlns:p14="http://schemas.microsoft.com/office/powerpoint/2010/main" val="771703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3A9BD-49F7-6737-C117-8CD667690A81}"/>
              </a:ext>
            </a:extLst>
          </p:cNvPr>
          <p:cNvSpPr>
            <a:spLocks noGrp="1"/>
          </p:cNvSpPr>
          <p:nvPr>
            <p:ph type="title"/>
          </p:nvPr>
        </p:nvSpPr>
        <p:spPr/>
        <p:txBody>
          <a:bodyPr/>
          <a:lstStyle/>
          <a:p>
            <a:r>
              <a:rPr lang="en-US" sz="3200" dirty="0">
                <a:ea typeface="Calibri Light"/>
                <a:cs typeface="Calibri Light"/>
              </a:rPr>
              <a:t>5. </a:t>
            </a:r>
            <a:r>
              <a:rPr lang="en-US" sz="3200" dirty="0">
                <a:latin typeface="Calibri"/>
                <a:ea typeface="Calibri"/>
                <a:cs typeface="Calibri"/>
              </a:rPr>
              <a:t>Identifying isotopes using diagrams</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DE88E197-10D7-9494-3AD0-5A5B33A594BE}"/>
              </a:ext>
            </a:extLst>
          </p:cNvPr>
          <p:cNvSpPr>
            <a:spLocks noGrp="1"/>
          </p:cNvSpPr>
          <p:nvPr>
            <p:ph idx="1"/>
          </p:nvPr>
        </p:nvSpPr>
        <p:spPr/>
        <p:txBody>
          <a:bodyPr vert="horz" lIns="91440" tIns="45720" rIns="91440" bIns="45720" rtlCol="0" anchor="t">
            <a:normAutofit/>
          </a:bodyPr>
          <a:lstStyle/>
          <a:p>
            <a:r>
              <a:rPr lang="en-US" sz="1800" dirty="0">
                <a:ea typeface="Calibri"/>
                <a:cs typeface="Calibri"/>
              </a:rPr>
              <a:t>An isotope is a version of an element that has the same number of protons and electrons but a different number of neutrons. The atomic number is the same but the mass number is different.</a:t>
            </a:r>
          </a:p>
          <a:p>
            <a:r>
              <a:rPr lang="en-US" sz="1800" dirty="0">
                <a:ea typeface="Calibri"/>
                <a:cs typeface="Calibri"/>
              </a:rPr>
              <a:t>Look at the picture below, identify the number of protons, electrons and neutrons for each element and then suggest which are the same element and which is the odd one out!</a:t>
            </a:r>
          </a:p>
        </p:txBody>
      </p:sp>
      <p:pic>
        <p:nvPicPr>
          <p:cNvPr id="5" name="Picture 4" descr="A screenshot of a computer&#10;&#10;Description automatically generated">
            <a:extLst>
              <a:ext uri="{FF2B5EF4-FFF2-40B4-BE49-F238E27FC236}">
                <a16:creationId xmlns:a16="http://schemas.microsoft.com/office/drawing/2014/main" id="{023465D4-49E6-EE10-CF1D-FF2CA6494268}"/>
              </a:ext>
            </a:extLst>
          </p:cNvPr>
          <p:cNvPicPr>
            <a:picLocks noChangeAspect="1"/>
          </p:cNvPicPr>
          <p:nvPr/>
        </p:nvPicPr>
        <p:blipFill rotWithShape="1">
          <a:blip r:embed="rId2"/>
          <a:srcRect l="44186" t="22993" r="25581" b="60738"/>
          <a:stretch/>
        </p:blipFill>
        <p:spPr>
          <a:xfrm>
            <a:off x="1117600" y="3834342"/>
            <a:ext cx="7546369" cy="2293439"/>
          </a:xfrm>
          <a:prstGeom prst="rect">
            <a:avLst/>
          </a:prstGeom>
        </p:spPr>
      </p:pic>
    </p:spTree>
    <p:extLst>
      <p:ext uri="{BB962C8B-B14F-4D97-AF65-F5344CB8AC3E}">
        <p14:creationId xmlns:p14="http://schemas.microsoft.com/office/powerpoint/2010/main" val="2008595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F44C7-9363-FBFE-705C-DD28CEFC4C32}"/>
              </a:ext>
            </a:extLst>
          </p:cNvPr>
          <p:cNvSpPr>
            <a:spLocks noGrp="1"/>
          </p:cNvSpPr>
          <p:nvPr>
            <p:ph type="title"/>
          </p:nvPr>
        </p:nvSpPr>
        <p:spPr/>
        <p:txBody>
          <a:bodyPr/>
          <a:lstStyle/>
          <a:p>
            <a:r>
              <a:rPr lang="en-US" sz="3200" dirty="0">
                <a:ea typeface="Calibri Light"/>
                <a:cs typeface="Calibri Light"/>
              </a:rPr>
              <a:t>6. </a:t>
            </a:r>
            <a:r>
              <a:rPr lang="en-US" sz="3200" dirty="0">
                <a:latin typeface="Calibri"/>
                <a:ea typeface="Calibri"/>
                <a:cs typeface="Calibri"/>
              </a:rPr>
              <a:t>Recalling the properties of alpha, beta and gamma radiation </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00FBC11B-2947-DC48-E9FF-E9C8B5445B8D}"/>
              </a:ext>
            </a:extLst>
          </p:cNvPr>
          <p:cNvSpPr>
            <a:spLocks noGrp="1"/>
          </p:cNvSpPr>
          <p:nvPr>
            <p:ph idx="1"/>
          </p:nvPr>
        </p:nvSpPr>
        <p:spPr/>
        <p:txBody>
          <a:bodyPr vert="horz" lIns="91440" tIns="45720" rIns="91440" bIns="45720" rtlCol="0" anchor="t">
            <a:normAutofit/>
          </a:bodyPr>
          <a:lstStyle/>
          <a:p>
            <a:r>
              <a:rPr lang="en-US" sz="2000" dirty="0">
                <a:ea typeface="Calibri"/>
                <a:cs typeface="Calibri"/>
              </a:rPr>
              <a:t>How</a:t>
            </a:r>
            <a:r>
              <a:rPr lang="en-US" sz="2000" dirty="0">
                <a:ea typeface="+mn-lt"/>
                <a:cs typeface="+mn-lt"/>
              </a:rPr>
              <a:t> your </a:t>
            </a:r>
            <a:r>
              <a:rPr lang="en-US" sz="2000" dirty="0">
                <a:ea typeface="Calibri"/>
                <a:cs typeface="Calibri"/>
              </a:rPr>
              <a:t>flash </a:t>
            </a:r>
            <a:r>
              <a:rPr lang="en-US" sz="2000" dirty="0">
                <a:ea typeface="+mn-lt"/>
                <a:cs typeface="+mn-lt"/>
              </a:rPr>
              <a:t>cards to your chemistry teacher</a:t>
            </a:r>
            <a:r>
              <a:rPr lang="en-US" sz="2000" dirty="0">
                <a:ea typeface="Calibri"/>
                <a:cs typeface="Calibri"/>
              </a:rPr>
              <a:t>: </a:t>
            </a:r>
          </a:p>
          <a:p>
            <a:r>
              <a:rPr lang="en-US" sz="2000" dirty="0">
                <a:ea typeface="Calibri"/>
                <a:cs typeface="Calibri"/>
              </a:rPr>
              <a:t>Make sure you have done one for:</a:t>
            </a:r>
          </a:p>
          <a:p>
            <a:pPr marL="342900" indent="-342900">
              <a:buAutoNum type="arabicPeriod"/>
            </a:pPr>
            <a:r>
              <a:rPr lang="en-US" sz="1600" dirty="0">
                <a:ea typeface="Calibri"/>
                <a:cs typeface="Calibri"/>
              </a:rPr>
              <a:t>Alpha</a:t>
            </a:r>
          </a:p>
          <a:p>
            <a:pPr marL="342900" indent="-342900">
              <a:buAutoNum type="arabicPeriod"/>
            </a:pPr>
            <a:r>
              <a:rPr lang="en-US" sz="1600" dirty="0">
                <a:ea typeface="Calibri"/>
                <a:cs typeface="Calibri"/>
              </a:rPr>
              <a:t>Beta</a:t>
            </a:r>
          </a:p>
          <a:p>
            <a:pPr marL="342900" indent="-342900">
              <a:buAutoNum type="arabicPeriod"/>
            </a:pPr>
            <a:r>
              <a:rPr lang="en-US" sz="1600" dirty="0">
                <a:ea typeface="Calibri"/>
                <a:cs typeface="Calibri"/>
              </a:rPr>
              <a:t>Gamma</a:t>
            </a:r>
          </a:p>
          <a:p>
            <a:pPr marL="0" indent="0">
              <a:buNone/>
            </a:pPr>
            <a:endParaRPr lang="en-US" sz="1600" dirty="0">
              <a:ea typeface="Calibri"/>
              <a:cs typeface="Calibri"/>
            </a:endParaRPr>
          </a:p>
        </p:txBody>
      </p:sp>
      <p:sp>
        <p:nvSpPr>
          <p:cNvPr id="5" name="Rectangle 4">
            <a:extLst>
              <a:ext uri="{FF2B5EF4-FFF2-40B4-BE49-F238E27FC236}">
                <a16:creationId xmlns:a16="http://schemas.microsoft.com/office/drawing/2014/main" id="{9DD71E22-8955-0ACB-51E3-FB75B6E7C41A}"/>
              </a:ext>
            </a:extLst>
          </p:cNvPr>
          <p:cNvSpPr/>
          <p:nvPr/>
        </p:nvSpPr>
        <p:spPr>
          <a:xfrm>
            <a:off x="428624" y="4324520"/>
            <a:ext cx="3644209" cy="1979924"/>
          </a:xfrm>
          <a:prstGeom prst="rect">
            <a:avLst/>
          </a:prstGeom>
          <a:solidFill>
            <a:srgbClr val="E89999"/>
          </a:solidFill>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ctr"/>
            <a:r>
              <a:rPr lang="en-US" dirty="0">
                <a:ea typeface="Calibri"/>
                <a:cs typeface="Calibri"/>
              </a:rPr>
              <a:t>Side 1:</a:t>
            </a:r>
          </a:p>
          <a:p>
            <a:pPr algn="ctr"/>
            <a:endParaRPr lang="en-US" dirty="0">
              <a:ea typeface="Calibri"/>
              <a:cs typeface="Calibri"/>
            </a:endParaRPr>
          </a:p>
          <a:p>
            <a:pPr algn="ctr"/>
            <a:r>
              <a:rPr lang="en-US" dirty="0">
                <a:ea typeface="Calibri"/>
                <a:cs typeface="Calibri"/>
              </a:rPr>
              <a:t>Alpha</a:t>
            </a:r>
          </a:p>
        </p:txBody>
      </p:sp>
      <p:sp>
        <p:nvSpPr>
          <p:cNvPr id="7" name="Rectangle 6">
            <a:extLst>
              <a:ext uri="{FF2B5EF4-FFF2-40B4-BE49-F238E27FC236}">
                <a16:creationId xmlns:a16="http://schemas.microsoft.com/office/drawing/2014/main" id="{25F0A772-5941-87A3-5B3D-D5A9983D35E1}"/>
              </a:ext>
            </a:extLst>
          </p:cNvPr>
          <p:cNvSpPr/>
          <p:nvPr/>
        </p:nvSpPr>
        <p:spPr>
          <a:xfrm>
            <a:off x="4732807" y="4324519"/>
            <a:ext cx="3644209" cy="1979924"/>
          </a:xfrm>
          <a:prstGeom prst="rect">
            <a:avLst/>
          </a:prstGeom>
          <a:solidFill>
            <a:srgbClr val="E89999"/>
          </a:solidFill>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ctr"/>
            <a:r>
              <a:rPr lang="en-US" dirty="0">
                <a:ea typeface="Calibri"/>
                <a:cs typeface="Calibri"/>
              </a:rPr>
              <a:t>Side 2:</a:t>
            </a:r>
          </a:p>
          <a:p>
            <a:pPr algn="ctr"/>
            <a:r>
              <a:rPr lang="en-US" u="sng">
                <a:ea typeface="+mn-lt"/>
                <a:cs typeface="+mn-lt"/>
              </a:rPr>
              <a:t>Composition</a:t>
            </a:r>
            <a:r>
              <a:rPr lang="en-US">
                <a:ea typeface="Calibri"/>
                <a:cs typeface="Calibri"/>
              </a:rPr>
              <a:t>: 2p and 2n</a:t>
            </a:r>
            <a:endParaRPr lang="en-US"/>
          </a:p>
          <a:p>
            <a:pPr algn="ctr"/>
            <a:r>
              <a:rPr lang="en-US" u="sng" dirty="0">
                <a:ea typeface="Calibri"/>
                <a:cs typeface="Calibri"/>
              </a:rPr>
              <a:t>Properties</a:t>
            </a:r>
            <a:r>
              <a:rPr lang="en-US" dirty="0">
                <a:ea typeface="Calibri"/>
                <a:cs typeface="Calibri"/>
              </a:rPr>
              <a:t>: most </a:t>
            </a:r>
            <a:r>
              <a:rPr lang="en-US" dirty="0" err="1">
                <a:ea typeface="Calibri"/>
                <a:cs typeface="Calibri"/>
              </a:rPr>
              <a:t>ionising</a:t>
            </a:r>
            <a:r>
              <a:rPr lang="en-US" dirty="0">
                <a:ea typeface="Calibri"/>
                <a:cs typeface="Calibri"/>
              </a:rPr>
              <a:t>, least penetrating</a:t>
            </a:r>
          </a:p>
          <a:p>
            <a:pPr algn="ctr"/>
            <a:r>
              <a:rPr lang="en-US" u="sng" dirty="0">
                <a:ea typeface="Calibri"/>
                <a:cs typeface="Calibri"/>
              </a:rPr>
              <a:t>Charge</a:t>
            </a:r>
            <a:r>
              <a:rPr lang="en-US" dirty="0">
                <a:ea typeface="Calibri"/>
                <a:cs typeface="Calibri"/>
              </a:rPr>
              <a:t>: 2+</a:t>
            </a:r>
          </a:p>
          <a:p>
            <a:pPr algn="ctr"/>
            <a:r>
              <a:rPr lang="en-US" u="sng" dirty="0">
                <a:ea typeface="Calibri"/>
                <a:cs typeface="Calibri"/>
              </a:rPr>
              <a:t>Stopped by:</a:t>
            </a:r>
            <a:r>
              <a:rPr lang="en-US" dirty="0">
                <a:ea typeface="Calibri"/>
                <a:cs typeface="Calibri"/>
              </a:rPr>
              <a:t> paper/skin</a:t>
            </a:r>
          </a:p>
        </p:txBody>
      </p:sp>
    </p:spTree>
    <p:extLst>
      <p:ext uri="{BB962C8B-B14F-4D97-AF65-F5344CB8AC3E}">
        <p14:creationId xmlns:p14="http://schemas.microsoft.com/office/powerpoint/2010/main" val="3958954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BBB94-152E-6C5A-9C07-2EB21F32BE7C}"/>
              </a:ext>
            </a:extLst>
          </p:cNvPr>
          <p:cNvSpPr>
            <a:spLocks noGrp="1"/>
          </p:cNvSpPr>
          <p:nvPr>
            <p:ph type="title"/>
          </p:nvPr>
        </p:nvSpPr>
        <p:spPr/>
        <p:txBody>
          <a:bodyPr/>
          <a:lstStyle/>
          <a:p>
            <a:r>
              <a:rPr lang="en-US" dirty="0">
                <a:ea typeface="Calibri Light"/>
                <a:cs typeface="Calibri Light"/>
              </a:rPr>
              <a:t>Skills and knowledge points</a:t>
            </a:r>
            <a:endParaRPr lang="en-US" dirty="0"/>
          </a:p>
        </p:txBody>
      </p:sp>
      <p:sp>
        <p:nvSpPr>
          <p:cNvPr id="3" name="Content Placeholder 2">
            <a:extLst>
              <a:ext uri="{FF2B5EF4-FFF2-40B4-BE49-F238E27FC236}">
                <a16:creationId xmlns:a16="http://schemas.microsoft.com/office/drawing/2014/main" id="{2D7D8BB9-73B2-0973-D78F-A458E7B0EE34}"/>
              </a:ext>
            </a:extLst>
          </p:cNvPr>
          <p:cNvSpPr>
            <a:spLocks noGrp="1"/>
          </p:cNvSpPr>
          <p:nvPr>
            <p:ph idx="1"/>
          </p:nvPr>
        </p:nvSpPr>
        <p:spPr>
          <a:xfrm>
            <a:off x="628650" y="1825625"/>
            <a:ext cx="7886700" cy="4781037"/>
          </a:xfrm>
        </p:spPr>
        <p:txBody>
          <a:bodyPr vert="horz" lIns="91440" tIns="45720" rIns="91440" bIns="45720" rtlCol="0" anchor="t">
            <a:normAutofit/>
          </a:bodyPr>
          <a:lstStyle/>
          <a:p>
            <a:pPr>
              <a:buAutoNum type="arabicPeriod"/>
            </a:pPr>
            <a:r>
              <a:rPr lang="en-US" sz="1600" dirty="0">
                <a:ea typeface="Calibri"/>
                <a:cs typeface="Calibri"/>
              </a:rPr>
              <a:t>Identifying variables that make up an experiment (slide/page 3)</a:t>
            </a:r>
          </a:p>
          <a:p>
            <a:pPr>
              <a:buAutoNum type="arabicPeriod"/>
            </a:pPr>
            <a:r>
              <a:rPr lang="en-US" sz="1600" dirty="0">
                <a:ea typeface="Calibri"/>
                <a:cs typeface="Calibri"/>
              </a:rPr>
              <a:t>Drawing conclusions from graphs or data (slide/page 4)</a:t>
            </a:r>
          </a:p>
          <a:p>
            <a:pPr>
              <a:buAutoNum type="arabicPeriod"/>
            </a:pPr>
            <a:r>
              <a:rPr lang="en-US" sz="1600" dirty="0">
                <a:ea typeface="Calibri"/>
                <a:cs typeface="Calibri"/>
              </a:rPr>
              <a:t>Suggesting improvements to a practical (slide/page 5)</a:t>
            </a:r>
          </a:p>
          <a:p>
            <a:pPr>
              <a:buAutoNum type="arabicPeriod"/>
            </a:pPr>
            <a:r>
              <a:rPr lang="en-US" sz="1600" dirty="0">
                <a:ea typeface="Calibri"/>
                <a:cs typeface="Calibri"/>
              </a:rPr>
              <a:t>Comparing the different models of the atom   (slide/page 6)</a:t>
            </a:r>
          </a:p>
          <a:p>
            <a:pPr>
              <a:buAutoNum type="arabicPeriod"/>
            </a:pPr>
            <a:r>
              <a:rPr lang="en-US" sz="1600" dirty="0">
                <a:ea typeface="Calibri"/>
                <a:cs typeface="Calibri"/>
              </a:rPr>
              <a:t>Identifying isotopes using diagrams (slide/page 7)</a:t>
            </a:r>
          </a:p>
          <a:p>
            <a:pPr>
              <a:buAutoNum type="arabicPeriod"/>
            </a:pPr>
            <a:r>
              <a:rPr lang="en-US" sz="1600" dirty="0">
                <a:ea typeface="Calibri"/>
                <a:cs typeface="Calibri"/>
              </a:rPr>
              <a:t>Recalling the properties of alpha, beta and gamma radiation   (slide/page 8)</a:t>
            </a:r>
          </a:p>
          <a:p>
            <a:pPr>
              <a:buAutoNum type="arabicPeriod"/>
            </a:pPr>
            <a:r>
              <a:rPr lang="en-US" sz="1600" dirty="0">
                <a:ea typeface="Calibri"/>
                <a:cs typeface="Calibri"/>
              </a:rPr>
              <a:t>Planning a practical to work out the type of nuclear radiation an object is emitting   (slide/page 9)</a:t>
            </a:r>
          </a:p>
          <a:p>
            <a:pPr>
              <a:lnSpc>
                <a:spcPct val="100000"/>
              </a:lnSpc>
              <a:spcBef>
                <a:spcPts val="0"/>
              </a:spcBef>
              <a:buAutoNum type="arabicPeriod"/>
            </a:pPr>
            <a:r>
              <a:rPr lang="en-US" sz="1600" dirty="0">
                <a:ea typeface="Calibri"/>
                <a:cs typeface="Calibri"/>
              </a:rPr>
              <a:t>Solving problems for half-life using graphs (slide/page 10)</a:t>
            </a:r>
            <a:endParaRPr lang="en-US" sz="1600">
              <a:ea typeface="Calibri" panose="020F0502020204030204"/>
              <a:cs typeface="Calibri" panose="020F0502020204030204"/>
            </a:endParaRPr>
          </a:p>
          <a:p>
            <a:pPr>
              <a:buAutoNum type="arabicPeriod"/>
            </a:pPr>
            <a:r>
              <a:rPr lang="en-US" sz="1600" dirty="0">
                <a:ea typeface="Calibri"/>
                <a:cs typeface="Calibri"/>
              </a:rPr>
              <a:t>Identifying a use of radiation based on the half-life (slide/page 11)</a:t>
            </a:r>
          </a:p>
          <a:p>
            <a:pPr>
              <a:buAutoNum type="arabicPeriod"/>
            </a:pPr>
            <a:r>
              <a:rPr lang="en-US" sz="1600" dirty="0">
                <a:ea typeface="Calibri"/>
                <a:cs typeface="Calibri"/>
              </a:rPr>
              <a:t>Describing the uses of radiation in medical treatments  (slide/page 12)</a:t>
            </a:r>
          </a:p>
          <a:p>
            <a:pPr>
              <a:buAutoNum type="arabicPeriod"/>
            </a:pPr>
            <a:endParaRPr lang="en-US" sz="1600" dirty="0">
              <a:ea typeface="Calibri"/>
              <a:cs typeface="Calibri"/>
            </a:endParaRPr>
          </a:p>
          <a:p>
            <a:pPr marL="0" indent="0" algn="ctr">
              <a:buNone/>
            </a:pPr>
            <a:r>
              <a:rPr lang="en-US" sz="1600" b="1" u="sng" dirty="0">
                <a:ea typeface="Calibri"/>
                <a:cs typeface="Calibri"/>
              </a:rPr>
              <a:t>Please see the corresponding slide/page for a resource. Answers are found at the end (slide/page 13 onwards)</a:t>
            </a:r>
            <a:endParaRPr lang="en-US" sz="1600" b="1" u="sng">
              <a:ea typeface="Calibri"/>
              <a:cs typeface="Calibri"/>
            </a:endParaRPr>
          </a:p>
          <a:p>
            <a:endParaRPr lang="en-US" sz="1600" dirty="0">
              <a:ea typeface="Calibri"/>
              <a:cs typeface="Calibri"/>
            </a:endParaRPr>
          </a:p>
        </p:txBody>
      </p:sp>
    </p:spTree>
    <p:extLst>
      <p:ext uri="{BB962C8B-B14F-4D97-AF65-F5344CB8AC3E}">
        <p14:creationId xmlns:p14="http://schemas.microsoft.com/office/powerpoint/2010/main" val="2801460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979D1-53AB-F52B-69E6-606B011804C4}"/>
              </a:ext>
            </a:extLst>
          </p:cNvPr>
          <p:cNvSpPr>
            <a:spLocks noGrp="1"/>
          </p:cNvSpPr>
          <p:nvPr>
            <p:ph type="title"/>
          </p:nvPr>
        </p:nvSpPr>
        <p:spPr>
          <a:xfrm rot="16200000">
            <a:off x="-2749448" y="2786695"/>
            <a:ext cx="6895182" cy="1334743"/>
          </a:xfrm>
        </p:spPr>
        <p:txBody>
          <a:bodyPr>
            <a:normAutofit fontScale="90000"/>
          </a:bodyPr>
          <a:lstStyle/>
          <a:p>
            <a:r>
              <a:rPr lang="en-US" sz="3200">
                <a:ea typeface="Calibri Light"/>
                <a:cs typeface="Calibri Light"/>
              </a:rPr>
              <a:t>7.</a:t>
            </a:r>
            <a:r>
              <a:rPr lang="en-US" sz="3200">
                <a:latin typeface="Calibri"/>
                <a:ea typeface="Calibri"/>
                <a:cs typeface="Calibri"/>
              </a:rPr>
              <a:t>Planning a practical to work out the type of nuclear radiation an object is emitting </a:t>
            </a:r>
            <a:endParaRPr lang="en-US" sz="3200">
              <a:ea typeface="Calibri Light"/>
              <a:cs typeface="Calibri Light"/>
            </a:endParaRPr>
          </a:p>
        </p:txBody>
      </p:sp>
      <p:sp>
        <p:nvSpPr>
          <p:cNvPr id="3" name="Content Placeholder 2">
            <a:extLst>
              <a:ext uri="{FF2B5EF4-FFF2-40B4-BE49-F238E27FC236}">
                <a16:creationId xmlns:a16="http://schemas.microsoft.com/office/drawing/2014/main" id="{545C7B24-8CB6-267A-B9F6-C1ADC382D5DE}"/>
              </a:ext>
            </a:extLst>
          </p:cNvPr>
          <p:cNvSpPr>
            <a:spLocks noGrp="1"/>
          </p:cNvSpPr>
          <p:nvPr>
            <p:ph idx="1"/>
          </p:nvPr>
        </p:nvSpPr>
        <p:spPr/>
        <p:txBody>
          <a:bodyPr vert="horz" lIns="91440" tIns="45720" rIns="91440" bIns="45720" rtlCol="0" anchor="t">
            <a:normAutofit/>
          </a:bodyPr>
          <a:lstStyle/>
          <a:p>
            <a:pPr marL="0" indent="0">
              <a:buNone/>
            </a:pPr>
            <a:endParaRPr lang="en-US" dirty="0">
              <a:ea typeface="Calibri"/>
              <a:cs typeface="Calibri"/>
            </a:endParaRPr>
          </a:p>
          <a:p>
            <a:endParaRPr lang="en-US" dirty="0">
              <a:ea typeface="Calibri"/>
              <a:cs typeface="Calibri"/>
            </a:endParaRPr>
          </a:p>
        </p:txBody>
      </p:sp>
      <p:pic>
        <p:nvPicPr>
          <p:cNvPr id="5" name="Picture 4" descr="A screenshot of a computer&#10;&#10;Description automatically generated">
            <a:extLst>
              <a:ext uri="{FF2B5EF4-FFF2-40B4-BE49-F238E27FC236}">
                <a16:creationId xmlns:a16="http://schemas.microsoft.com/office/drawing/2014/main" id="{E0573DA5-B415-D4BA-6388-325012306139}"/>
              </a:ext>
            </a:extLst>
          </p:cNvPr>
          <p:cNvPicPr>
            <a:picLocks noChangeAspect="1"/>
          </p:cNvPicPr>
          <p:nvPr/>
        </p:nvPicPr>
        <p:blipFill rotWithShape="1">
          <a:blip r:embed="rId2"/>
          <a:srcRect l="43985" t="21935" r="22357" b="9892"/>
          <a:stretch/>
        </p:blipFill>
        <p:spPr>
          <a:xfrm>
            <a:off x="2429219" y="4246"/>
            <a:ext cx="5920952" cy="6794210"/>
          </a:xfrm>
          <a:prstGeom prst="rect">
            <a:avLst/>
          </a:prstGeom>
        </p:spPr>
      </p:pic>
    </p:spTree>
    <p:extLst>
      <p:ext uri="{BB962C8B-B14F-4D97-AF65-F5344CB8AC3E}">
        <p14:creationId xmlns:p14="http://schemas.microsoft.com/office/powerpoint/2010/main" val="2681356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F47AA-088F-B354-4875-38DF12884DED}"/>
              </a:ext>
            </a:extLst>
          </p:cNvPr>
          <p:cNvSpPr>
            <a:spLocks noGrp="1"/>
          </p:cNvSpPr>
          <p:nvPr>
            <p:ph type="title"/>
          </p:nvPr>
        </p:nvSpPr>
        <p:spPr/>
        <p:txBody>
          <a:bodyPr/>
          <a:lstStyle/>
          <a:p>
            <a:r>
              <a:rPr lang="en-US" sz="3200" dirty="0">
                <a:ea typeface="Calibri Light"/>
                <a:cs typeface="Calibri Light"/>
              </a:rPr>
              <a:t>8. </a:t>
            </a:r>
            <a:r>
              <a:rPr lang="en-US" sz="3200" dirty="0">
                <a:latin typeface="Calibri"/>
                <a:ea typeface="Calibri"/>
                <a:cs typeface="Calibri"/>
              </a:rPr>
              <a:t>Solving problems for half-life using graphs</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5AF7E97D-19BF-8276-2272-7A8F68800203}"/>
              </a:ext>
            </a:extLst>
          </p:cNvPr>
          <p:cNvSpPr>
            <a:spLocks noGrp="1"/>
          </p:cNvSpPr>
          <p:nvPr>
            <p:ph idx="1"/>
          </p:nvPr>
        </p:nvSpPr>
        <p:spPr>
          <a:xfrm>
            <a:off x="169615" y="1320685"/>
            <a:ext cx="8850674" cy="4351338"/>
          </a:xfrm>
        </p:spPr>
        <p:txBody>
          <a:bodyPr vert="horz" lIns="91440" tIns="45720" rIns="91440" bIns="45720" rtlCol="0" anchor="t">
            <a:normAutofit/>
          </a:bodyPr>
          <a:lstStyle/>
          <a:p>
            <a:r>
              <a:rPr lang="en-US" sz="1600" dirty="0">
                <a:ea typeface="Calibri"/>
                <a:cs typeface="Calibri"/>
              </a:rPr>
              <a:t>Half-life is the time taken for half the nuclei in a sample to decay. It can be calculated using graphs.</a:t>
            </a:r>
          </a:p>
          <a:p>
            <a:r>
              <a:rPr lang="en-US" sz="1600" dirty="0">
                <a:ea typeface="Calibri"/>
                <a:cs typeface="Calibri"/>
              </a:rPr>
              <a:t>Firstly, you need to work out the full sample size/count rate, then half that number. Then use the graph to draw a line from half to the LOBF. Then draw down from there to the time on the x-axis and that is your half-life! Look at the example below and then you can try!</a:t>
            </a:r>
          </a:p>
        </p:txBody>
      </p:sp>
      <p:pic>
        <p:nvPicPr>
          <p:cNvPr id="6" name="Picture 5" descr="Half Life - Key Stage Wiki">
            <a:extLst>
              <a:ext uri="{FF2B5EF4-FFF2-40B4-BE49-F238E27FC236}">
                <a16:creationId xmlns:a16="http://schemas.microsoft.com/office/drawing/2014/main" id="{39281439-05B8-B664-2958-50D5437C8045}"/>
              </a:ext>
            </a:extLst>
          </p:cNvPr>
          <p:cNvPicPr>
            <a:picLocks noChangeAspect="1"/>
          </p:cNvPicPr>
          <p:nvPr/>
        </p:nvPicPr>
        <p:blipFill>
          <a:blip r:embed="rId2"/>
          <a:stretch>
            <a:fillRect/>
          </a:stretch>
        </p:blipFill>
        <p:spPr>
          <a:xfrm>
            <a:off x="363557" y="2431937"/>
            <a:ext cx="6488934" cy="4307668"/>
          </a:xfrm>
          <a:prstGeom prst="rect">
            <a:avLst/>
          </a:prstGeom>
        </p:spPr>
      </p:pic>
      <p:sp>
        <p:nvSpPr>
          <p:cNvPr id="8" name="Rectangle 7">
            <a:extLst>
              <a:ext uri="{FF2B5EF4-FFF2-40B4-BE49-F238E27FC236}">
                <a16:creationId xmlns:a16="http://schemas.microsoft.com/office/drawing/2014/main" id="{ACE6D6FB-84DF-AB78-1AB0-74EC4EE74D3C}"/>
              </a:ext>
            </a:extLst>
          </p:cNvPr>
          <p:cNvSpPr/>
          <p:nvPr/>
        </p:nvSpPr>
        <p:spPr>
          <a:xfrm>
            <a:off x="6100735" y="2470013"/>
            <a:ext cx="2799583" cy="2824551"/>
          </a:xfrm>
          <a:prstGeom prst="rect">
            <a:avLst/>
          </a:prstGeom>
          <a:solidFill>
            <a:srgbClr val="E89999"/>
          </a:solidFill>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ctr"/>
            <a:r>
              <a:rPr lang="en-US" dirty="0">
                <a:ea typeface="Calibri"/>
                <a:cs typeface="Calibri"/>
              </a:rPr>
              <a:t>The sample size is 70,000.</a:t>
            </a:r>
          </a:p>
          <a:p>
            <a:pPr algn="ctr"/>
            <a:endParaRPr lang="en-US" dirty="0">
              <a:ea typeface="Calibri"/>
              <a:cs typeface="Calibri"/>
            </a:endParaRPr>
          </a:p>
          <a:p>
            <a:pPr algn="ctr"/>
            <a:r>
              <a:rPr lang="en-US" dirty="0">
                <a:ea typeface="Calibri"/>
                <a:cs typeface="Calibri"/>
              </a:rPr>
              <a:t>Half of 70,000 = 35,000.</a:t>
            </a:r>
          </a:p>
          <a:p>
            <a:pPr algn="ctr"/>
            <a:endParaRPr lang="en-US" dirty="0">
              <a:ea typeface="Calibri"/>
              <a:cs typeface="Calibri"/>
            </a:endParaRPr>
          </a:p>
          <a:p>
            <a:pPr algn="ctr"/>
            <a:r>
              <a:rPr lang="en-US" dirty="0">
                <a:ea typeface="Calibri"/>
                <a:cs typeface="Calibri"/>
              </a:rPr>
              <a:t>The line on the graph goes down to 6 hours.</a:t>
            </a:r>
          </a:p>
          <a:p>
            <a:pPr algn="ctr"/>
            <a:endParaRPr lang="en-US" dirty="0">
              <a:ea typeface="Calibri"/>
              <a:cs typeface="Calibri"/>
            </a:endParaRPr>
          </a:p>
          <a:p>
            <a:pPr algn="ctr"/>
            <a:r>
              <a:rPr lang="en-US" dirty="0">
                <a:ea typeface="Calibri"/>
                <a:cs typeface="Calibri"/>
              </a:rPr>
              <a:t>So, 1 half-life is 6 hours!</a:t>
            </a:r>
          </a:p>
        </p:txBody>
      </p:sp>
      <p:cxnSp>
        <p:nvCxnSpPr>
          <p:cNvPr id="7" name="Straight Arrow Connector 6">
            <a:extLst>
              <a:ext uri="{FF2B5EF4-FFF2-40B4-BE49-F238E27FC236}">
                <a16:creationId xmlns:a16="http://schemas.microsoft.com/office/drawing/2014/main" id="{53C5A16B-10D4-389D-8797-932EA6DF3CE5}"/>
              </a:ext>
            </a:extLst>
          </p:cNvPr>
          <p:cNvCxnSpPr/>
          <p:nvPr/>
        </p:nvCxnSpPr>
        <p:spPr>
          <a:xfrm flipV="1">
            <a:off x="1553377" y="4492126"/>
            <a:ext cx="1235724" cy="3673"/>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A72774D-D612-5D68-7661-31A3F6578FA5}"/>
              </a:ext>
            </a:extLst>
          </p:cNvPr>
          <p:cNvCxnSpPr>
            <a:cxnSpLocks/>
          </p:cNvCxnSpPr>
          <p:nvPr/>
        </p:nvCxnSpPr>
        <p:spPr>
          <a:xfrm flipH="1">
            <a:off x="2789101" y="4495798"/>
            <a:ext cx="3673" cy="1474424"/>
          </a:xfrm>
          <a:prstGeom prst="straightConnector1">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3257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04A4E-A3F2-4FE6-386E-2D471498AEA1}"/>
              </a:ext>
            </a:extLst>
          </p:cNvPr>
          <p:cNvSpPr>
            <a:spLocks noGrp="1"/>
          </p:cNvSpPr>
          <p:nvPr>
            <p:ph type="title"/>
          </p:nvPr>
        </p:nvSpPr>
        <p:spPr/>
        <p:txBody>
          <a:bodyPr/>
          <a:lstStyle/>
          <a:p>
            <a:r>
              <a:rPr lang="en-US" sz="3200" dirty="0">
                <a:ea typeface="Calibri Light"/>
                <a:cs typeface="Calibri Light"/>
              </a:rPr>
              <a:t>9. </a:t>
            </a:r>
            <a:r>
              <a:rPr lang="en-US" sz="3200" dirty="0">
                <a:latin typeface="Calibri"/>
                <a:ea typeface="Calibri"/>
                <a:cs typeface="Calibri"/>
              </a:rPr>
              <a:t>Identifying a use of radiation based on the half-life</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F90D4E56-704D-A1D5-8379-8C625586F27C}"/>
              </a:ext>
            </a:extLst>
          </p:cNvPr>
          <p:cNvSpPr>
            <a:spLocks noGrp="1"/>
          </p:cNvSpPr>
          <p:nvPr>
            <p:ph idx="1"/>
          </p:nvPr>
        </p:nvSpPr>
        <p:spPr>
          <a:xfrm>
            <a:off x="252241" y="1522661"/>
            <a:ext cx="8685421" cy="4351338"/>
          </a:xfrm>
        </p:spPr>
        <p:txBody>
          <a:bodyPr vert="horz" lIns="91440" tIns="45720" rIns="91440" bIns="45720" rtlCol="0" anchor="t">
            <a:normAutofit fontScale="92500" lnSpcReduction="10000"/>
          </a:bodyPr>
          <a:lstStyle/>
          <a:p>
            <a:r>
              <a:rPr lang="en-US" sz="1600" dirty="0">
                <a:cs typeface="Calibri"/>
              </a:rPr>
              <a:t>List of uses medical tracers, pipework tracers, sterilization, radiotherapy for cancer, thickness detector </a:t>
            </a:r>
            <a:endParaRPr lang="en-US" sz="1600">
              <a:cs typeface="Calibri"/>
            </a:endParaRPr>
          </a:p>
          <a:p>
            <a:pPr>
              <a:buNone/>
            </a:pPr>
            <a:r>
              <a:rPr lang="en-US" sz="1600" b="1" dirty="0">
                <a:solidFill>
                  <a:srgbClr val="323232"/>
                </a:solidFill>
                <a:ea typeface="+mn-lt"/>
                <a:cs typeface="+mn-lt"/>
              </a:rPr>
              <a:t>ANSWER:  C</a:t>
            </a:r>
            <a:endParaRPr lang="en-US" sz="1600">
              <a:cs typeface="Calibri"/>
            </a:endParaRPr>
          </a:p>
          <a:p>
            <a:pPr marL="514350" indent="-285750">
              <a:buFont typeface="Arial"/>
              <a:buChar char="•"/>
            </a:pPr>
            <a:r>
              <a:rPr lang="en-US" sz="2000" dirty="0">
                <a:solidFill>
                  <a:srgbClr val="323232"/>
                </a:solidFill>
                <a:ea typeface="+mn-lt"/>
                <a:cs typeface="+mn-lt"/>
              </a:rPr>
              <a:t>A suitable medical tracer must:</a:t>
            </a:r>
            <a:endParaRPr lang="en-US" sz="2000">
              <a:cs typeface="Calibri"/>
            </a:endParaRPr>
          </a:p>
          <a:p>
            <a:pPr marL="971550" lvl="1" indent="-285750">
              <a:buFont typeface="Arial"/>
              <a:buChar char="•"/>
            </a:pPr>
            <a:r>
              <a:rPr lang="en-US" sz="2000" dirty="0">
                <a:solidFill>
                  <a:srgbClr val="323232"/>
                </a:solidFill>
                <a:ea typeface="+mn-lt"/>
                <a:cs typeface="+mn-lt"/>
              </a:rPr>
              <a:t>Be able to penetrate out of the body</a:t>
            </a:r>
            <a:endParaRPr lang="en-US" sz="2000">
              <a:cs typeface="Calibri"/>
            </a:endParaRPr>
          </a:p>
          <a:p>
            <a:pPr marL="971550" lvl="1" indent="-285750">
              <a:buFont typeface="Arial"/>
              <a:buChar char="•"/>
            </a:pPr>
            <a:r>
              <a:rPr lang="en-US" sz="2000" dirty="0">
                <a:solidFill>
                  <a:srgbClr val="323232"/>
                </a:solidFill>
                <a:ea typeface="+mn-lt"/>
                <a:cs typeface="+mn-lt"/>
              </a:rPr>
              <a:t>Have a long enough half-life to move around the body before it decays away</a:t>
            </a:r>
            <a:endParaRPr lang="en-US" sz="2000">
              <a:cs typeface="Calibri"/>
            </a:endParaRPr>
          </a:p>
          <a:p>
            <a:pPr marL="971550" lvl="1" indent="-285750">
              <a:buFont typeface="Arial"/>
              <a:buChar char="•"/>
            </a:pPr>
            <a:r>
              <a:rPr lang="en-US" sz="2000" dirty="0">
                <a:solidFill>
                  <a:srgbClr val="323232"/>
                </a:solidFill>
                <a:ea typeface="+mn-lt"/>
                <a:cs typeface="+mn-lt"/>
              </a:rPr>
              <a:t>Have a short enough half-life that it won’t remain in the body at dangerous levels for too long</a:t>
            </a:r>
            <a:endParaRPr lang="en-US" sz="2000">
              <a:cs typeface="Calibri"/>
            </a:endParaRPr>
          </a:p>
          <a:p>
            <a:pPr marL="514350" indent="-285750">
              <a:buFont typeface="Arial"/>
              <a:buChar char="•"/>
            </a:pPr>
            <a:r>
              <a:rPr lang="en-US" sz="2000" dirty="0">
                <a:solidFill>
                  <a:srgbClr val="323232"/>
                </a:solidFill>
                <a:ea typeface="+mn-lt"/>
                <a:cs typeface="+mn-lt"/>
              </a:rPr>
              <a:t>The answer is </a:t>
            </a:r>
            <a:r>
              <a:rPr lang="en-US" sz="2000" b="1" dirty="0">
                <a:solidFill>
                  <a:srgbClr val="323232"/>
                </a:solidFill>
                <a:ea typeface="+mn-lt"/>
                <a:cs typeface="+mn-lt"/>
              </a:rPr>
              <a:t>not A</a:t>
            </a:r>
            <a:r>
              <a:rPr lang="en-US" sz="2000" dirty="0">
                <a:solidFill>
                  <a:srgbClr val="323232"/>
                </a:solidFill>
                <a:ea typeface="+mn-lt"/>
                <a:cs typeface="+mn-lt"/>
              </a:rPr>
              <a:t> because alpha radiation cannot penetrate out of the body</a:t>
            </a:r>
            <a:endParaRPr lang="en-US" sz="2000">
              <a:cs typeface="Calibri"/>
            </a:endParaRPr>
          </a:p>
          <a:p>
            <a:pPr marL="514350" indent="-285750">
              <a:buFont typeface="Arial"/>
              <a:buChar char="•"/>
            </a:pPr>
            <a:r>
              <a:rPr lang="en-US" sz="2000" dirty="0">
                <a:solidFill>
                  <a:srgbClr val="323232"/>
                </a:solidFill>
                <a:ea typeface="+mn-lt"/>
                <a:cs typeface="+mn-lt"/>
              </a:rPr>
              <a:t>The answer is</a:t>
            </a:r>
            <a:r>
              <a:rPr lang="en-US" sz="2000" b="1" dirty="0">
                <a:solidFill>
                  <a:srgbClr val="323232"/>
                </a:solidFill>
                <a:ea typeface="+mn-lt"/>
                <a:cs typeface="+mn-lt"/>
              </a:rPr>
              <a:t> not B</a:t>
            </a:r>
            <a:r>
              <a:rPr lang="en-US" sz="2000" dirty="0">
                <a:solidFill>
                  <a:srgbClr val="323232"/>
                </a:solidFill>
                <a:ea typeface="+mn-lt"/>
                <a:cs typeface="+mn-lt"/>
              </a:rPr>
              <a:t> because the half-life is too short</a:t>
            </a:r>
            <a:endParaRPr lang="en-US" sz="2000">
              <a:cs typeface="Calibri"/>
            </a:endParaRPr>
          </a:p>
          <a:p>
            <a:pPr marL="514350" indent="-285750">
              <a:buFont typeface="Arial"/>
              <a:buChar char="•"/>
            </a:pPr>
            <a:r>
              <a:rPr lang="en-US" sz="2000" dirty="0">
                <a:solidFill>
                  <a:srgbClr val="323232"/>
                </a:solidFill>
                <a:ea typeface="+mn-lt"/>
                <a:cs typeface="+mn-lt"/>
              </a:rPr>
              <a:t>The answer is</a:t>
            </a:r>
            <a:r>
              <a:rPr lang="en-US" sz="2000" b="1" dirty="0">
                <a:solidFill>
                  <a:srgbClr val="323232"/>
                </a:solidFill>
                <a:ea typeface="+mn-lt"/>
                <a:cs typeface="+mn-lt"/>
              </a:rPr>
              <a:t> not D</a:t>
            </a:r>
            <a:r>
              <a:rPr lang="en-US" sz="2000" dirty="0">
                <a:solidFill>
                  <a:srgbClr val="323232"/>
                </a:solidFill>
                <a:ea typeface="+mn-lt"/>
                <a:cs typeface="+mn-lt"/>
              </a:rPr>
              <a:t> because the half-life is too long</a:t>
            </a:r>
            <a:endParaRPr lang="en-US" sz="2000">
              <a:cs typeface="Calibri"/>
            </a:endParaRPr>
          </a:p>
          <a:p>
            <a:pPr marL="0" indent="0">
              <a:buNone/>
            </a:pPr>
            <a:endParaRPr lang="en-US" sz="1600" dirty="0">
              <a:solidFill>
                <a:srgbClr val="323232"/>
              </a:solidFill>
              <a:ea typeface="+mn-lt"/>
              <a:cs typeface="+mn-lt"/>
            </a:endParaRPr>
          </a:p>
          <a:p>
            <a:pPr>
              <a:buNone/>
            </a:pPr>
            <a:br>
              <a:rPr lang="en-US" dirty="0"/>
            </a:br>
            <a:endParaRPr lang="en-US" sz="1600">
              <a:cs typeface="Calibri"/>
            </a:endParaRPr>
          </a:p>
          <a:p>
            <a:pPr marL="0" indent="0">
              <a:buNone/>
            </a:pPr>
            <a:endParaRPr lang="en-US" sz="1600" dirty="0">
              <a:solidFill>
                <a:srgbClr val="323232"/>
              </a:solidFill>
              <a:cs typeface="Calibri"/>
            </a:endParaRPr>
          </a:p>
        </p:txBody>
      </p:sp>
      <p:pic>
        <p:nvPicPr>
          <p:cNvPr id="4" name="Picture 3" descr="Tracer examples, downloadable IGCSE &amp; GCSE Physics revision notes">
            <a:extLst>
              <a:ext uri="{FF2B5EF4-FFF2-40B4-BE49-F238E27FC236}">
                <a16:creationId xmlns:a16="http://schemas.microsoft.com/office/drawing/2014/main" id="{C6E91921-606E-831F-3294-8430EF0A9381}"/>
              </a:ext>
            </a:extLst>
          </p:cNvPr>
          <p:cNvPicPr>
            <a:picLocks noChangeAspect="1"/>
          </p:cNvPicPr>
          <p:nvPr/>
        </p:nvPicPr>
        <p:blipFill>
          <a:blip r:embed="rId2"/>
          <a:stretch>
            <a:fillRect/>
          </a:stretch>
        </p:blipFill>
        <p:spPr>
          <a:xfrm>
            <a:off x="4182737" y="4732824"/>
            <a:ext cx="4478355" cy="1826640"/>
          </a:xfrm>
          <a:prstGeom prst="rect">
            <a:avLst/>
          </a:prstGeom>
        </p:spPr>
      </p:pic>
    </p:spTree>
    <p:extLst>
      <p:ext uri="{BB962C8B-B14F-4D97-AF65-F5344CB8AC3E}">
        <p14:creationId xmlns:p14="http://schemas.microsoft.com/office/powerpoint/2010/main" val="3123554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A7E21-2729-6F17-E7CB-6405987C748D}"/>
              </a:ext>
            </a:extLst>
          </p:cNvPr>
          <p:cNvSpPr>
            <a:spLocks noGrp="1"/>
          </p:cNvSpPr>
          <p:nvPr>
            <p:ph type="title"/>
          </p:nvPr>
        </p:nvSpPr>
        <p:spPr/>
        <p:txBody>
          <a:bodyPr/>
          <a:lstStyle/>
          <a:p>
            <a:r>
              <a:rPr lang="en-US" sz="3200" dirty="0">
                <a:ea typeface="Calibri Light"/>
                <a:cs typeface="Calibri Light"/>
              </a:rPr>
              <a:t>10. </a:t>
            </a:r>
            <a:r>
              <a:rPr lang="en-US" sz="3200" dirty="0">
                <a:latin typeface="Calibri"/>
                <a:ea typeface="Calibri Light"/>
                <a:cs typeface="Calibri"/>
              </a:rPr>
              <a:t>Describing the uses of radiation in medical treatments</a:t>
            </a:r>
            <a:r>
              <a:rPr lang="en-US" sz="3200" dirty="0">
                <a:latin typeface="Calibri"/>
                <a:ea typeface="Calibri"/>
                <a:cs typeface="Calibri"/>
              </a:rPr>
              <a:t> </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70CE55BF-077A-40C4-1781-5F63FA965098}"/>
              </a:ext>
            </a:extLst>
          </p:cNvPr>
          <p:cNvSpPr>
            <a:spLocks noGrp="1"/>
          </p:cNvSpPr>
          <p:nvPr>
            <p:ph idx="1"/>
          </p:nvPr>
        </p:nvSpPr>
        <p:spPr>
          <a:xfrm>
            <a:off x="95250" y="1436159"/>
            <a:ext cx="8995833" cy="4740804"/>
          </a:xfrm>
        </p:spPr>
        <p:txBody>
          <a:bodyPr vert="horz" lIns="91440" tIns="45720" rIns="91440" bIns="45720" rtlCol="0" anchor="t">
            <a:normAutofit/>
          </a:bodyPr>
          <a:lstStyle/>
          <a:p>
            <a:r>
              <a:rPr lang="en-US" sz="1600" dirty="0">
                <a:cs typeface="Calibri"/>
              </a:rPr>
              <a:t>Radiation can be used for lots of medical uses like: X rays, radiotherapy, medical tracers and </a:t>
            </a:r>
            <a:r>
              <a:rPr lang="en-US" sz="1600" err="1">
                <a:cs typeface="Calibri"/>
              </a:rPr>
              <a:t>sterilisation</a:t>
            </a:r>
            <a:r>
              <a:rPr lang="en-US" sz="1600" dirty="0">
                <a:cs typeface="Calibri"/>
              </a:rPr>
              <a:t>. Watch the video and then try the question: </a:t>
            </a:r>
            <a:r>
              <a:rPr lang="en-US" sz="1600" dirty="0">
                <a:ea typeface="+mn-lt"/>
                <a:cs typeface="+mn-lt"/>
                <a:hlinkClick r:id="rId2"/>
              </a:rPr>
              <a:t>https://www.youtube.com/watch?v=gDrR_dVmqZk</a:t>
            </a:r>
            <a:endParaRPr lang="en-US" sz="1600">
              <a:cs typeface="Calibri"/>
            </a:endParaRPr>
          </a:p>
          <a:p>
            <a:endParaRPr lang="en-US" sz="1800" dirty="0">
              <a:ea typeface="Calibri"/>
              <a:cs typeface="Calibri"/>
            </a:endParaRPr>
          </a:p>
          <a:p>
            <a:endParaRPr lang="en-US" sz="1800" dirty="0">
              <a:ea typeface="Calibri"/>
              <a:cs typeface="Calibri"/>
            </a:endParaRPr>
          </a:p>
        </p:txBody>
      </p:sp>
      <p:pic>
        <p:nvPicPr>
          <p:cNvPr id="4" name="Picture 3" descr="A screenshot of a computer&#10;&#10;Description automatically generated">
            <a:extLst>
              <a:ext uri="{FF2B5EF4-FFF2-40B4-BE49-F238E27FC236}">
                <a16:creationId xmlns:a16="http://schemas.microsoft.com/office/drawing/2014/main" id="{249F39F9-AAD2-A56C-A810-34297BF82E90}"/>
              </a:ext>
            </a:extLst>
          </p:cNvPr>
          <p:cNvPicPr>
            <a:picLocks noChangeAspect="1"/>
          </p:cNvPicPr>
          <p:nvPr/>
        </p:nvPicPr>
        <p:blipFill rotWithShape="1">
          <a:blip r:embed="rId3"/>
          <a:srcRect l="34941" t="28158" r="31190" b="10837"/>
          <a:stretch/>
        </p:blipFill>
        <p:spPr>
          <a:xfrm>
            <a:off x="2226733" y="1896417"/>
            <a:ext cx="4735740" cy="4804253"/>
          </a:xfrm>
          <a:prstGeom prst="rect">
            <a:avLst/>
          </a:prstGeom>
        </p:spPr>
      </p:pic>
    </p:spTree>
    <p:extLst>
      <p:ext uri="{BB962C8B-B14F-4D97-AF65-F5344CB8AC3E}">
        <p14:creationId xmlns:p14="http://schemas.microsoft.com/office/powerpoint/2010/main" val="417442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EDCC2-EAC0-F36E-30C7-7AF5B4A6F6C9}"/>
              </a:ext>
            </a:extLst>
          </p:cNvPr>
          <p:cNvSpPr>
            <a:spLocks noGrp="1"/>
          </p:cNvSpPr>
          <p:nvPr>
            <p:ph type="title"/>
          </p:nvPr>
        </p:nvSpPr>
        <p:spPr/>
        <p:txBody>
          <a:bodyPr>
            <a:normAutofit/>
          </a:bodyPr>
          <a:lstStyle/>
          <a:p>
            <a:pPr marL="514350" indent="-514350">
              <a:buAutoNum type="arabicPeriod"/>
            </a:pPr>
            <a:r>
              <a:rPr lang="en-US" sz="3200" dirty="0">
                <a:latin typeface="Calibri"/>
                <a:ea typeface="Calibri"/>
                <a:cs typeface="Calibri"/>
              </a:rPr>
              <a:t>Identifying variables that make up an experiment</a:t>
            </a:r>
            <a:endParaRPr lang="en-US" sz="3200">
              <a:ea typeface="Calibri Light" panose="020F0302020204030204"/>
              <a:cs typeface="Calibri Light" panose="020F0302020204030204"/>
            </a:endParaRPr>
          </a:p>
        </p:txBody>
      </p:sp>
      <p:sp>
        <p:nvSpPr>
          <p:cNvPr id="3" name="Content Placeholder 2">
            <a:extLst>
              <a:ext uri="{FF2B5EF4-FFF2-40B4-BE49-F238E27FC236}">
                <a16:creationId xmlns:a16="http://schemas.microsoft.com/office/drawing/2014/main" id="{82198987-8025-967B-4717-0F2B00EE2B1B}"/>
              </a:ext>
            </a:extLst>
          </p:cNvPr>
          <p:cNvSpPr>
            <a:spLocks noGrp="1"/>
          </p:cNvSpPr>
          <p:nvPr>
            <p:ph idx="1"/>
          </p:nvPr>
        </p:nvSpPr>
        <p:spPr>
          <a:xfrm>
            <a:off x="628650" y="1825625"/>
            <a:ext cx="7886700" cy="4961510"/>
          </a:xfrm>
        </p:spPr>
        <p:txBody>
          <a:bodyPr vert="horz" lIns="91440" tIns="45720" rIns="91440" bIns="45720" rtlCol="0" anchor="t">
            <a:normAutofit fontScale="70000" lnSpcReduction="20000"/>
          </a:bodyPr>
          <a:lstStyle/>
          <a:p>
            <a:r>
              <a:rPr lang="en-US" dirty="0">
                <a:ea typeface="Calibri"/>
                <a:cs typeface="Calibri"/>
              </a:rPr>
              <a:t>Complete the variables table:</a:t>
            </a: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pPr marL="0" indent="0">
              <a:buNone/>
            </a:pPr>
            <a:r>
              <a:rPr lang="en-US" dirty="0">
                <a:ea typeface="Calibri"/>
                <a:cs typeface="Calibri"/>
              </a:rPr>
              <a:t>Use this link to help you: </a:t>
            </a:r>
            <a:r>
              <a:rPr lang="en-US" dirty="0">
                <a:ea typeface="+mn-lt"/>
                <a:cs typeface="+mn-lt"/>
                <a:hlinkClick r:id="rId2"/>
              </a:rPr>
              <a:t>https://www.youtube.com/watch?v=nKbUbfadxRU</a:t>
            </a:r>
            <a:endParaRPr lang="en-US" dirty="0">
              <a:ea typeface="Calibri"/>
              <a:cs typeface="Calibri"/>
            </a:endParaRPr>
          </a:p>
          <a:p>
            <a:pPr marL="0" indent="0">
              <a:buNone/>
            </a:pPr>
            <a:endParaRPr lang="en-US" dirty="0">
              <a:ea typeface="Calibri"/>
              <a:cs typeface="Calibri"/>
            </a:endParaRPr>
          </a:p>
          <a:p>
            <a:endParaRPr lang="en-US" dirty="0">
              <a:ea typeface="Calibri"/>
              <a:cs typeface="Calibri"/>
            </a:endParaRPr>
          </a:p>
        </p:txBody>
      </p:sp>
      <p:graphicFrame>
        <p:nvGraphicFramePr>
          <p:cNvPr id="5" name="Table 4">
            <a:extLst>
              <a:ext uri="{FF2B5EF4-FFF2-40B4-BE49-F238E27FC236}">
                <a16:creationId xmlns:a16="http://schemas.microsoft.com/office/drawing/2014/main" id="{25F2A4D9-B0EF-460E-4C3C-D1F1EFEA7CD1}"/>
              </a:ext>
            </a:extLst>
          </p:cNvPr>
          <p:cNvGraphicFramePr>
            <a:graphicFrameLocks noGrp="1"/>
          </p:cNvGraphicFramePr>
          <p:nvPr>
            <p:extLst>
              <p:ext uri="{D42A27DB-BD31-4B8C-83A1-F6EECF244321}">
                <p14:modId xmlns:p14="http://schemas.microsoft.com/office/powerpoint/2010/main" val="3716152778"/>
              </p:ext>
            </p:extLst>
          </p:nvPr>
        </p:nvGraphicFramePr>
        <p:xfrm>
          <a:off x="200025" y="2216217"/>
          <a:ext cx="8743950" cy="3931920"/>
        </p:xfrm>
        <a:graphic>
          <a:graphicData uri="http://schemas.openxmlformats.org/drawingml/2006/table">
            <a:tbl>
              <a:tblPr firstRow="1" bandRow="1">
                <a:tableStyleId>{5C22544A-7EE6-4342-B048-85BDC9FD1C3A}</a:tableStyleId>
              </a:tblPr>
              <a:tblGrid>
                <a:gridCol w="1438275">
                  <a:extLst>
                    <a:ext uri="{9D8B030D-6E8A-4147-A177-3AD203B41FA5}">
                      <a16:colId xmlns:a16="http://schemas.microsoft.com/office/drawing/2014/main" val="1595370740"/>
                    </a:ext>
                  </a:extLst>
                </a:gridCol>
                <a:gridCol w="4391025">
                  <a:extLst>
                    <a:ext uri="{9D8B030D-6E8A-4147-A177-3AD203B41FA5}">
                      <a16:colId xmlns:a16="http://schemas.microsoft.com/office/drawing/2014/main" val="2575224117"/>
                    </a:ext>
                  </a:extLst>
                </a:gridCol>
                <a:gridCol w="2914650">
                  <a:extLst>
                    <a:ext uri="{9D8B030D-6E8A-4147-A177-3AD203B41FA5}">
                      <a16:colId xmlns:a16="http://schemas.microsoft.com/office/drawing/2014/main" val="1140467446"/>
                    </a:ext>
                  </a:extLst>
                </a:gridCol>
              </a:tblGrid>
              <a:tr h="361950">
                <a:tc>
                  <a:txBody>
                    <a:bodyPr/>
                    <a:lstStyle/>
                    <a:p>
                      <a:pPr algn="l" fontAlgn="base"/>
                      <a:r>
                        <a:rPr lang="en-US" sz="1800" b="0" i="0" dirty="0">
                          <a:solidFill>
                            <a:srgbClr val="000000"/>
                          </a:solidFill>
                          <a:effectLst/>
                          <a:latin typeface="Calibri"/>
                        </a:rPr>
                        <a:t>Variable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base"/>
                      <a:r>
                        <a:rPr lang="en-US" sz="1800" b="0" i="0" dirty="0">
                          <a:solidFill>
                            <a:srgbClr val="000000"/>
                          </a:solidFill>
                          <a:effectLst/>
                          <a:latin typeface="Calibri"/>
                        </a:rPr>
                        <a:t>Definition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base"/>
                      <a:r>
                        <a:rPr lang="en-US" sz="1800" b="0" i="0" dirty="0">
                          <a:solidFill>
                            <a:srgbClr val="000000"/>
                          </a:solidFill>
                          <a:effectLst/>
                          <a:latin typeface="Calibri"/>
                        </a:rPr>
                        <a:t>Examples:</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4487834"/>
                  </a:ext>
                </a:extLst>
              </a:tr>
              <a:tr h="361950">
                <a:tc>
                  <a:txBody>
                    <a:bodyPr/>
                    <a:lstStyle/>
                    <a:p>
                      <a:pPr algn="l" fontAlgn="base"/>
                      <a:r>
                        <a:rPr lang="en-US" sz="1800" b="0" i="0" dirty="0">
                          <a:solidFill>
                            <a:srgbClr val="000000"/>
                          </a:solidFill>
                          <a:effectLst/>
                          <a:latin typeface="Calibri"/>
                        </a:rPr>
                        <a:t>Independent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auto"/>
                      <a:endParaRPr lang="en-US" sz="1800" b="0" i="0">
                        <a:solidFill>
                          <a:srgbClr val="000000"/>
                        </a:solidFill>
                        <a:effectLst/>
                        <a:latin typeface="Calibri" panose="020F0502020204030204" pitchFamily="34" charset="0"/>
                      </a:endParaRPr>
                    </a:p>
                    <a:p>
                      <a:pPr lvl="0" algn="l">
                        <a:buNone/>
                      </a:pPr>
                      <a:endParaRPr lang="en-US" sz="1800" b="0" i="0" dirty="0">
                        <a:solidFill>
                          <a:srgbClr val="000000"/>
                        </a:solidFill>
                        <a:effectLst/>
                        <a:latin typeface="Calibri"/>
                      </a:endParaRPr>
                    </a:p>
                    <a:p>
                      <a:pPr lvl="0" algn="l">
                        <a:buNone/>
                      </a:pPr>
                      <a:endParaRPr lang="en-US" sz="1800" b="0" i="0" dirty="0">
                        <a:solidFill>
                          <a:srgbClr val="000000"/>
                        </a:solidFill>
                        <a:effectLst/>
                        <a:latin typeface="Calibri"/>
                      </a:endParaRPr>
                    </a:p>
                    <a:p>
                      <a:pPr lvl="0" algn="l">
                        <a:buNone/>
                      </a:pPr>
                      <a:endParaRPr lang="en-US" sz="1800"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auto"/>
                      <a:endParaRPr lang="en-US" sz="1800" b="0" i="0">
                        <a:solidFill>
                          <a:srgbClr val="000000"/>
                        </a:solidFill>
                        <a:effectLst/>
                        <a:latin typeface="Calibri" panose="020F0502020204030204" pitchFamily="34" charset="0"/>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5042524"/>
                  </a:ext>
                </a:extLst>
              </a:tr>
              <a:tr h="361950">
                <a:tc>
                  <a:txBody>
                    <a:bodyPr/>
                    <a:lstStyle/>
                    <a:p>
                      <a:pPr algn="l" fontAlgn="base"/>
                      <a:r>
                        <a:rPr lang="en-US" sz="1800" b="0" i="0" dirty="0">
                          <a:solidFill>
                            <a:srgbClr val="000000"/>
                          </a:solidFill>
                          <a:effectLst/>
                          <a:latin typeface="Calibri"/>
                        </a:rPr>
                        <a:t>Dependent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auto"/>
                      <a:endParaRPr lang="en-US" sz="1800" b="0" i="0">
                        <a:solidFill>
                          <a:srgbClr val="000000"/>
                        </a:solidFill>
                        <a:effectLst/>
                        <a:latin typeface="Calibri" panose="020F0502020204030204" pitchFamily="34" charset="0"/>
                      </a:endParaRPr>
                    </a:p>
                    <a:p>
                      <a:pPr lvl="0" algn="l">
                        <a:buNone/>
                      </a:pPr>
                      <a:endParaRPr lang="en-US" sz="1800" b="0" i="0" dirty="0">
                        <a:solidFill>
                          <a:srgbClr val="000000"/>
                        </a:solidFill>
                        <a:effectLst/>
                        <a:latin typeface="Calibri"/>
                      </a:endParaRPr>
                    </a:p>
                    <a:p>
                      <a:pPr lvl="0" algn="l">
                        <a:buNone/>
                      </a:pPr>
                      <a:endParaRPr lang="en-US" sz="1800" b="0" i="0" dirty="0">
                        <a:solidFill>
                          <a:srgbClr val="000000"/>
                        </a:solidFill>
                        <a:effectLst/>
                        <a:latin typeface="Calibri"/>
                      </a:endParaRPr>
                    </a:p>
                    <a:p>
                      <a:pPr lvl="0" algn="l">
                        <a:buNone/>
                      </a:pPr>
                      <a:endParaRPr lang="en-US" sz="1800"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auto"/>
                      <a:endParaRPr lang="en-US" sz="1800" b="0" i="0">
                        <a:solidFill>
                          <a:srgbClr val="000000"/>
                        </a:solidFill>
                        <a:effectLst/>
                        <a:latin typeface="Calibri" panose="020F0502020204030204" pitchFamily="34" charset="0"/>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1155754"/>
                  </a:ext>
                </a:extLst>
              </a:tr>
              <a:tr h="361950">
                <a:tc>
                  <a:txBody>
                    <a:bodyPr/>
                    <a:lstStyle/>
                    <a:p>
                      <a:pPr algn="l" fontAlgn="base"/>
                      <a:r>
                        <a:rPr lang="en-US" sz="1800" b="0" i="0" dirty="0">
                          <a:solidFill>
                            <a:srgbClr val="000000"/>
                          </a:solidFill>
                          <a:effectLst/>
                          <a:latin typeface="Calibri"/>
                        </a:rPr>
                        <a:t>Control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auto"/>
                      <a:endParaRPr lang="en-US" sz="1800" b="0" i="0">
                        <a:solidFill>
                          <a:srgbClr val="000000"/>
                        </a:solidFill>
                        <a:effectLst/>
                        <a:latin typeface="Calibri" panose="020F0502020204030204" pitchFamily="34" charset="0"/>
                      </a:endParaRPr>
                    </a:p>
                    <a:p>
                      <a:pPr lvl="0" algn="l">
                        <a:buNone/>
                      </a:pPr>
                      <a:endParaRPr lang="en-US" sz="1800" b="0" i="0" dirty="0">
                        <a:solidFill>
                          <a:srgbClr val="000000"/>
                        </a:solidFill>
                        <a:effectLst/>
                        <a:latin typeface="Calibri"/>
                      </a:endParaRPr>
                    </a:p>
                    <a:p>
                      <a:pPr lvl="0" algn="l">
                        <a:buNone/>
                      </a:pPr>
                      <a:endParaRPr lang="en-US" sz="1800" b="0" i="0" dirty="0">
                        <a:solidFill>
                          <a:srgbClr val="000000"/>
                        </a:solidFill>
                        <a:effectLst/>
                        <a:latin typeface="Calibri"/>
                      </a:endParaRPr>
                    </a:p>
                    <a:p>
                      <a:pPr lvl="0" algn="l">
                        <a:buNone/>
                      </a:pPr>
                      <a:endParaRPr lang="en-US" sz="1800"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auto"/>
                      <a:endParaRPr lang="en-US" sz="1800" b="0" i="0">
                        <a:solidFill>
                          <a:srgbClr val="000000"/>
                        </a:solidFill>
                        <a:effectLst/>
                        <a:latin typeface="Calibri" panose="020F0502020204030204" pitchFamily="34" charset="0"/>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1892387"/>
                  </a:ext>
                </a:extLst>
              </a:tr>
            </a:tbl>
          </a:graphicData>
        </a:graphic>
      </p:graphicFrame>
    </p:spTree>
    <p:extLst>
      <p:ext uri="{BB962C8B-B14F-4D97-AF65-F5344CB8AC3E}">
        <p14:creationId xmlns:p14="http://schemas.microsoft.com/office/powerpoint/2010/main" val="214643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6847F-B640-656C-DF9C-A13464468174}"/>
              </a:ext>
            </a:extLst>
          </p:cNvPr>
          <p:cNvSpPr>
            <a:spLocks noGrp="1"/>
          </p:cNvSpPr>
          <p:nvPr>
            <p:ph type="title"/>
          </p:nvPr>
        </p:nvSpPr>
        <p:spPr/>
        <p:txBody>
          <a:bodyPr/>
          <a:lstStyle/>
          <a:p>
            <a:r>
              <a:rPr lang="en-US" sz="3200" dirty="0">
                <a:ea typeface="Calibri Light"/>
                <a:cs typeface="Calibri Light"/>
              </a:rPr>
              <a:t>2. </a:t>
            </a:r>
            <a:r>
              <a:rPr lang="en-US" sz="3200" dirty="0">
                <a:latin typeface="Calibri"/>
                <a:ea typeface="Calibri"/>
                <a:cs typeface="Calibri"/>
              </a:rPr>
              <a:t>Drawing conclusions from graphs or data</a:t>
            </a:r>
            <a:endParaRPr lang="en-US" sz="3200" dirty="0">
              <a:ea typeface="Calibri Light"/>
              <a:cs typeface="Calibri Light"/>
            </a:endParaRPr>
          </a:p>
        </p:txBody>
      </p:sp>
      <p:pic>
        <p:nvPicPr>
          <p:cNvPr id="4" name="Content Placeholder 3" descr="A screenshot of a computer&#10;&#10;Description automatically generated">
            <a:extLst>
              <a:ext uri="{FF2B5EF4-FFF2-40B4-BE49-F238E27FC236}">
                <a16:creationId xmlns:a16="http://schemas.microsoft.com/office/drawing/2014/main" id="{F5C1807B-6542-00D6-8F66-EACC4F749127}"/>
              </a:ext>
            </a:extLst>
          </p:cNvPr>
          <p:cNvPicPr>
            <a:picLocks noGrp="1" noChangeAspect="1"/>
          </p:cNvPicPr>
          <p:nvPr>
            <p:ph idx="1"/>
          </p:nvPr>
        </p:nvPicPr>
        <p:blipFill rotWithShape="1">
          <a:blip r:embed="rId2"/>
          <a:srcRect l="30522" t="31818" r="18424" b="36561"/>
          <a:stretch/>
        </p:blipFill>
        <p:spPr>
          <a:xfrm>
            <a:off x="102565" y="1370144"/>
            <a:ext cx="4946333" cy="1728277"/>
          </a:xfrm>
        </p:spPr>
      </p:pic>
      <p:pic>
        <p:nvPicPr>
          <p:cNvPr id="5" name="Picture 4" descr="A screenshot of a computer&#10;&#10;Description automatically generated">
            <a:extLst>
              <a:ext uri="{FF2B5EF4-FFF2-40B4-BE49-F238E27FC236}">
                <a16:creationId xmlns:a16="http://schemas.microsoft.com/office/drawing/2014/main" id="{6964FA6A-4EBA-00E2-B09E-23E0E57C940D}"/>
              </a:ext>
            </a:extLst>
          </p:cNvPr>
          <p:cNvPicPr>
            <a:picLocks noChangeAspect="1"/>
          </p:cNvPicPr>
          <p:nvPr/>
        </p:nvPicPr>
        <p:blipFill rotWithShape="1">
          <a:blip r:embed="rId3"/>
          <a:srcRect l="37629" t="27217" r="18900" b="12538"/>
          <a:stretch/>
        </p:blipFill>
        <p:spPr>
          <a:xfrm>
            <a:off x="4807477" y="1205092"/>
            <a:ext cx="4297743" cy="3354501"/>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65B8C4A5-28BD-C7A0-B5ED-32FA42D341FD}"/>
              </a:ext>
            </a:extLst>
          </p:cNvPr>
          <p:cNvPicPr>
            <a:picLocks noChangeAspect="1"/>
          </p:cNvPicPr>
          <p:nvPr/>
        </p:nvPicPr>
        <p:blipFill rotWithShape="1">
          <a:blip r:embed="rId4"/>
          <a:srcRect l="42418" t="29057" r="13786" b="15283"/>
          <a:stretch/>
        </p:blipFill>
        <p:spPr>
          <a:xfrm>
            <a:off x="347198" y="3138738"/>
            <a:ext cx="5122776" cy="3663670"/>
          </a:xfrm>
          <a:prstGeom prst="rect">
            <a:avLst/>
          </a:prstGeom>
        </p:spPr>
      </p:pic>
    </p:spTree>
    <p:extLst>
      <p:ext uri="{BB962C8B-B14F-4D97-AF65-F5344CB8AC3E}">
        <p14:creationId xmlns:p14="http://schemas.microsoft.com/office/powerpoint/2010/main" val="1938679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1DAD3-D0F8-08C0-48BA-4750F6ECC837}"/>
              </a:ext>
            </a:extLst>
          </p:cNvPr>
          <p:cNvSpPr>
            <a:spLocks noGrp="1"/>
          </p:cNvSpPr>
          <p:nvPr>
            <p:ph type="title"/>
          </p:nvPr>
        </p:nvSpPr>
        <p:spPr/>
        <p:txBody>
          <a:bodyPr/>
          <a:lstStyle/>
          <a:p>
            <a:r>
              <a:rPr lang="en-US" sz="3200" dirty="0">
                <a:ea typeface="Calibri Light"/>
                <a:cs typeface="Calibri Light"/>
              </a:rPr>
              <a:t>3. </a:t>
            </a:r>
            <a:r>
              <a:rPr lang="en-US" sz="3200" dirty="0">
                <a:latin typeface="Calibri"/>
                <a:ea typeface="Calibri"/>
                <a:cs typeface="Calibri"/>
              </a:rPr>
              <a:t>Suggesting improvements to a practical</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FDB00A52-5527-F901-E102-E9124288773C}"/>
              </a:ext>
            </a:extLst>
          </p:cNvPr>
          <p:cNvSpPr>
            <a:spLocks noGrp="1"/>
          </p:cNvSpPr>
          <p:nvPr>
            <p:ph idx="1"/>
          </p:nvPr>
        </p:nvSpPr>
        <p:spPr/>
        <p:txBody>
          <a:bodyPr vert="horz" lIns="91440" tIns="45720" rIns="91440" bIns="45720" rtlCol="0" anchor="t">
            <a:normAutofit fontScale="85000" lnSpcReduction="20000"/>
          </a:bodyPr>
          <a:lstStyle/>
          <a:p>
            <a:r>
              <a:rPr lang="en-US" dirty="0">
                <a:ea typeface="Calibri"/>
                <a:cs typeface="Calibri"/>
              </a:rPr>
              <a:t>Improving </a:t>
            </a:r>
            <a:r>
              <a:rPr lang="en-US" dirty="0" err="1">
                <a:ea typeface="Calibri"/>
                <a:cs typeface="Calibri"/>
              </a:rPr>
              <a:t>practicals</a:t>
            </a:r>
            <a:r>
              <a:rPr lang="en-US" dirty="0">
                <a:ea typeface="Calibri"/>
                <a:cs typeface="Calibri"/>
              </a:rPr>
              <a:t> is all about getting more accurate results and reducing any sources of errors. There are a few answers that you can apply to most situations:</a:t>
            </a:r>
          </a:p>
          <a:p>
            <a:pPr marL="514350" indent="-514350">
              <a:buAutoNum type="arabicPeriod"/>
            </a:pPr>
            <a:r>
              <a:rPr lang="en-US" dirty="0">
                <a:ea typeface="Calibri"/>
                <a:cs typeface="Calibri"/>
              </a:rPr>
              <a:t>Repeat the experiment (identify anomalies and calculate a mean)</a:t>
            </a:r>
          </a:p>
          <a:p>
            <a:pPr marL="514350" indent="-514350">
              <a:buAutoNum type="arabicPeriod"/>
            </a:pPr>
            <a:r>
              <a:rPr lang="en-US" dirty="0">
                <a:ea typeface="Calibri"/>
                <a:cs typeface="Calibri"/>
              </a:rPr>
              <a:t>Improve the range of results, if you did 1-5g could you do 1-10g or go up in 0.5g instead of 1g</a:t>
            </a:r>
          </a:p>
          <a:p>
            <a:pPr marL="514350" indent="-514350">
              <a:buAutoNum type="arabicPeriod"/>
            </a:pPr>
            <a:r>
              <a:rPr lang="en-US" dirty="0">
                <a:ea typeface="Calibri"/>
                <a:cs typeface="Calibri"/>
              </a:rPr>
              <a:t>Use data loggers or digital equipment, you have a higher resolution, and it reduces random errors!</a:t>
            </a:r>
          </a:p>
          <a:p>
            <a:pPr marL="0" indent="0">
              <a:buNone/>
            </a:pPr>
            <a:r>
              <a:rPr lang="en-US" dirty="0">
                <a:ea typeface="Calibri"/>
                <a:cs typeface="Calibri"/>
              </a:rPr>
              <a:t>Have a look at the practical: </a:t>
            </a:r>
            <a:r>
              <a:rPr lang="en-US" dirty="0">
                <a:ea typeface="+mn-lt"/>
                <a:cs typeface="+mn-lt"/>
                <a:hlinkClick r:id="rId2"/>
              </a:rPr>
              <a:t>https://www.savemyexams.com/gcse/physics/aqa/18/revision-notes/1-energy/1-1-energy-changes-in-a-system/1-1-8-required-practical-investigating-specific-heat-capacity/</a:t>
            </a:r>
          </a:p>
          <a:p>
            <a:pPr marL="0" indent="0">
              <a:buNone/>
            </a:pPr>
            <a:r>
              <a:rPr lang="en-US" dirty="0">
                <a:ea typeface="Calibri"/>
                <a:cs typeface="Calibri"/>
              </a:rPr>
              <a:t>Could you suggest any improvements?</a:t>
            </a:r>
          </a:p>
        </p:txBody>
      </p:sp>
    </p:spTree>
    <p:extLst>
      <p:ext uri="{BB962C8B-B14F-4D97-AF65-F5344CB8AC3E}">
        <p14:creationId xmlns:p14="http://schemas.microsoft.com/office/powerpoint/2010/main" val="2658805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01AEA-4D9B-ABB8-D20C-E967001B2E5D}"/>
              </a:ext>
            </a:extLst>
          </p:cNvPr>
          <p:cNvSpPr>
            <a:spLocks noGrp="1"/>
          </p:cNvSpPr>
          <p:nvPr>
            <p:ph type="title"/>
          </p:nvPr>
        </p:nvSpPr>
        <p:spPr/>
        <p:txBody>
          <a:bodyPr/>
          <a:lstStyle/>
          <a:p>
            <a:pPr>
              <a:lnSpc>
                <a:spcPct val="100000"/>
              </a:lnSpc>
              <a:spcBef>
                <a:spcPts val="0"/>
              </a:spcBef>
            </a:pPr>
            <a:r>
              <a:rPr lang="en-US" sz="3200" dirty="0">
                <a:cs typeface="Calibri Light"/>
              </a:rPr>
              <a:t>4. </a:t>
            </a:r>
            <a:r>
              <a:rPr lang="en-US" sz="3200" dirty="0">
                <a:latin typeface="Calibri"/>
                <a:cs typeface="Calibri"/>
              </a:rPr>
              <a:t>Comparing different models of the atom </a:t>
            </a:r>
            <a:endParaRPr lang="en-US" sz="3200" dirty="0">
              <a:cs typeface="Calibri Light"/>
            </a:endParaRPr>
          </a:p>
        </p:txBody>
      </p:sp>
      <p:sp>
        <p:nvSpPr>
          <p:cNvPr id="3" name="Content Placeholder 2">
            <a:extLst>
              <a:ext uri="{FF2B5EF4-FFF2-40B4-BE49-F238E27FC236}">
                <a16:creationId xmlns:a16="http://schemas.microsoft.com/office/drawing/2014/main" id="{FB19014B-B881-47E1-83E4-49CAAAA2656A}"/>
              </a:ext>
            </a:extLst>
          </p:cNvPr>
          <p:cNvSpPr>
            <a:spLocks noGrp="1"/>
          </p:cNvSpPr>
          <p:nvPr>
            <p:ph idx="1"/>
          </p:nvPr>
        </p:nvSpPr>
        <p:spPr/>
        <p:txBody>
          <a:bodyPr vert="horz" lIns="91440" tIns="45720" rIns="91440" bIns="45720" rtlCol="0" anchor="t">
            <a:normAutofit/>
          </a:bodyPr>
          <a:lstStyle/>
          <a:p>
            <a:r>
              <a:rPr lang="en-US" dirty="0">
                <a:cs typeface="Calibri"/>
              </a:rPr>
              <a:t>Watch the video and complete the same different table below</a:t>
            </a:r>
          </a:p>
          <a:p>
            <a:r>
              <a:rPr lang="en-US" dirty="0">
                <a:cs typeface="Calibri"/>
              </a:rPr>
              <a:t>Video: </a:t>
            </a:r>
            <a:r>
              <a:rPr lang="en-US" dirty="0">
                <a:ea typeface="+mn-lt"/>
                <a:cs typeface="+mn-lt"/>
                <a:hlinkClick r:id="rId2"/>
              </a:rPr>
              <a:t>https://www.youtube.com/watch?v=sG6QoLxwIw4</a:t>
            </a:r>
            <a:endParaRPr lang="en-US" dirty="0">
              <a:ea typeface="+mn-lt"/>
              <a:cs typeface="+mn-lt"/>
            </a:endParaRPr>
          </a:p>
          <a:p>
            <a:endParaRPr lang="en-US" dirty="0">
              <a:cs typeface="Calibri"/>
            </a:endParaRPr>
          </a:p>
        </p:txBody>
      </p:sp>
      <p:graphicFrame>
        <p:nvGraphicFramePr>
          <p:cNvPr id="4" name="Table 3">
            <a:extLst>
              <a:ext uri="{FF2B5EF4-FFF2-40B4-BE49-F238E27FC236}">
                <a16:creationId xmlns:a16="http://schemas.microsoft.com/office/drawing/2014/main" id="{C3EF14E1-7BD8-DC02-E205-A2EE0A9F1A94}"/>
              </a:ext>
            </a:extLst>
          </p:cNvPr>
          <p:cNvGraphicFramePr>
            <a:graphicFrameLocks noGrp="1"/>
          </p:cNvGraphicFramePr>
          <p:nvPr>
            <p:extLst>
              <p:ext uri="{D42A27DB-BD31-4B8C-83A1-F6EECF244321}">
                <p14:modId xmlns:p14="http://schemas.microsoft.com/office/powerpoint/2010/main" val="1060428302"/>
              </p:ext>
            </p:extLst>
          </p:nvPr>
        </p:nvGraphicFramePr>
        <p:xfrm>
          <a:off x="225213" y="3685709"/>
          <a:ext cx="8575146" cy="2377440"/>
        </p:xfrm>
        <a:graphic>
          <a:graphicData uri="http://schemas.openxmlformats.org/drawingml/2006/table">
            <a:tbl>
              <a:tblPr firstRow="1" bandRow="1">
                <a:tableStyleId>{5940675A-B579-460E-94D1-54222C63F5DA}</a:tableStyleId>
              </a:tblPr>
              <a:tblGrid>
                <a:gridCol w="4287573">
                  <a:extLst>
                    <a:ext uri="{9D8B030D-6E8A-4147-A177-3AD203B41FA5}">
                      <a16:colId xmlns:a16="http://schemas.microsoft.com/office/drawing/2014/main" val="3701260353"/>
                    </a:ext>
                  </a:extLst>
                </a:gridCol>
                <a:gridCol w="4287573">
                  <a:extLst>
                    <a:ext uri="{9D8B030D-6E8A-4147-A177-3AD203B41FA5}">
                      <a16:colId xmlns:a16="http://schemas.microsoft.com/office/drawing/2014/main" val="1453206092"/>
                    </a:ext>
                  </a:extLst>
                </a:gridCol>
              </a:tblGrid>
              <a:tr h="370840">
                <a:tc>
                  <a:txBody>
                    <a:bodyPr/>
                    <a:lstStyle/>
                    <a:p>
                      <a:pPr algn="ctr"/>
                      <a:r>
                        <a:rPr lang="en-US" dirty="0">
                          <a:solidFill>
                            <a:schemeClr val="tx1"/>
                          </a:solidFill>
                        </a:rPr>
                        <a:t>Same (what is the same between the plum pudding and the nuclear model?)</a:t>
                      </a:r>
                    </a:p>
                  </a:txBody>
                  <a:tcPr/>
                </a:tc>
                <a:tc>
                  <a:txBody>
                    <a:bodyPr/>
                    <a:lstStyle/>
                    <a:p>
                      <a:pPr algn="ctr"/>
                      <a:r>
                        <a:rPr lang="en-US" dirty="0">
                          <a:solidFill>
                            <a:schemeClr val="tx1"/>
                          </a:solidFill>
                        </a:rPr>
                        <a:t>Different (what is different </a:t>
                      </a:r>
                      <a:r>
                        <a:rPr lang="en-US" sz="1800" u="none" strike="noStrike" noProof="0" dirty="0">
                          <a:solidFill>
                            <a:schemeClr val="tx1"/>
                          </a:solidFill>
                        </a:rPr>
                        <a:t>between the plum pudding and the nuclear model?)</a:t>
                      </a:r>
                      <a:endParaRPr lang="en-US" dirty="0">
                        <a:solidFill>
                          <a:schemeClr val="tx1"/>
                        </a:solidFill>
                      </a:endParaRPr>
                    </a:p>
                  </a:txBody>
                  <a:tcPr/>
                </a:tc>
                <a:extLst>
                  <a:ext uri="{0D108BD9-81ED-4DB2-BD59-A6C34878D82A}">
                    <a16:rowId xmlns:a16="http://schemas.microsoft.com/office/drawing/2014/main" val="1276311109"/>
                  </a:ext>
                </a:extLst>
              </a:tr>
              <a:tr h="370840">
                <a:tc>
                  <a:txBody>
                    <a:bodyPr/>
                    <a:lstStyle/>
                    <a:p>
                      <a:endParaRPr lang="en-US"/>
                    </a:p>
                    <a:p>
                      <a:pPr lvl="0">
                        <a:buNone/>
                      </a:pPr>
                      <a:endParaRPr lang="en-US" dirty="0"/>
                    </a:p>
                    <a:p>
                      <a:pPr lvl="0">
                        <a:buNone/>
                      </a:pPr>
                      <a:endParaRPr lang="en-US" dirty="0"/>
                    </a:p>
                    <a:p>
                      <a:pPr lvl="0">
                        <a:buNone/>
                      </a:pPr>
                      <a:endParaRPr lang="en-US" dirty="0"/>
                    </a:p>
                    <a:p>
                      <a:pPr lvl="0">
                        <a:buNone/>
                      </a:pPr>
                      <a:endParaRPr lang="en-US" dirty="0"/>
                    </a:p>
                    <a:p>
                      <a:pPr lvl="0">
                        <a:buNone/>
                      </a:pPr>
                      <a:endParaRPr lang="en-US" dirty="0"/>
                    </a:p>
                  </a:txBody>
                  <a:tcPr/>
                </a:tc>
                <a:tc>
                  <a:txBody>
                    <a:bodyPr/>
                    <a:lstStyle/>
                    <a:p>
                      <a:endParaRPr lang="en-US"/>
                    </a:p>
                    <a:p>
                      <a:pPr lvl="0">
                        <a:buNone/>
                      </a:pPr>
                      <a:endParaRPr lang="en-US" dirty="0"/>
                    </a:p>
                    <a:p>
                      <a:pPr lvl="0">
                        <a:buNone/>
                      </a:pPr>
                      <a:endParaRPr lang="en-US" dirty="0"/>
                    </a:p>
                    <a:p>
                      <a:pPr lvl="0">
                        <a:buNone/>
                      </a:pPr>
                      <a:endParaRPr lang="en-US" dirty="0"/>
                    </a:p>
                  </a:txBody>
                  <a:tcPr/>
                </a:tc>
                <a:extLst>
                  <a:ext uri="{0D108BD9-81ED-4DB2-BD59-A6C34878D82A}">
                    <a16:rowId xmlns:a16="http://schemas.microsoft.com/office/drawing/2014/main" val="3291764915"/>
                  </a:ext>
                </a:extLst>
              </a:tr>
            </a:tbl>
          </a:graphicData>
        </a:graphic>
      </p:graphicFrame>
    </p:spTree>
    <p:extLst>
      <p:ext uri="{BB962C8B-B14F-4D97-AF65-F5344CB8AC3E}">
        <p14:creationId xmlns:p14="http://schemas.microsoft.com/office/powerpoint/2010/main" val="871421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3A9BD-49F7-6737-C117-8CD667690A81}"/>
              </a:ext>
            </a:extLst>
          </p:cNvPr>
          <p:cNvSpPr>
            <a:spLocks noGrp="1"/>
          </p:cNvSpPr>
          <p:nvPr>
            <p:ph type="title"/>
          </p:nvPr>
        </p:nvSpPr>
        <p:spPr/>
        <p:txBody>
          <a:bodyPr/>
          <a:lstStyle/>
          <a:p>
            <a:r>
              <a:rPr lang="en-US" sz="3200" dirty="0">
                <a:ea typeface="Calibri Light"/>
                <a:cs typeface="Calibri Light"/>
              </a:rPr>
              <a:t>5. </a:t>
            </a:r>
            <a:r>
              <a:rPr lang="en-US" sz="3200" dirty="0">
                <a:latin typeface="Calibri"/>
                <a:ea typeface="Calibri"/>
                <a:cs typeface="Calibri"/>
              </a:rPr>
              <a:t>Identifying isotopes using diagrams</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DE88E197-10D7-9494-3AD0-5A5B33A594BE}"/>
              </a:ext>
            </a:extLst>
          </p:cNvPr>
          <p:cNvSpPr>
            <a:spLocks noGrp="1"/>
          </p:cNvSpPr>
          <p:nvPr>
            <p:ph idx="1"/>
          </p:nvPr>
        </p:nvSpPr>
        <p:spPr/>
        <p:txBody>
          <a:bodyPr vert="horz" lIns="91440" tIns="45720" rIns="91440" bIns="45720" rtlCol="0" anchor="t">
            <a:normAutofit/>
          </a:bodyPr>
          <a:lstStyle/>
          <a:p>
            <a:r>
              <a:rPr lang="en-US" sz="1800" dirty="0">
                <a:ea typeface="Calibri"/>
                <a:cs typeface="Calibri"/>
              </a:rPr>
              <a:t>An isotope is a version of an element that has the same number of protons and electrons but a different number of neutrons. The atomic number is the same but the mass number is different.</a:t>
            </a:r>
          </a:p>
          <a:p>
            <a:r>
              <a:rPr lang="en-US" sz="1800" dirty="0">
                <a:ea typeface="Calibri"/>
                <a:cs typeface="Calibri"/>
              </a:rPr>
              <a:t>Look at the picture below, identify the number of protons, electrons and neutrons for each element and then suggest which are the same element and which is the odd one out!</a:t>
            </a:r>
          </a:p>
        </p:txBody>
      </p:sp>
      <p:pic>
        <p:nvPicPr>
          <p:cNvPr id="4" name="Picture 3" descr="A screenshot of a computer&#10;&#10;Description automatically generated">
            <a:extLst>
              <a:ext uri="{FF2B5EF4-FFF2-40B4-BE49-F238E27FC236}">
                <a16:creationId xmlns:a16="http://schemas.microsoft.com/office/drawing/2014/main" id="{4A8E5B05-20D5-3FA4-AB45-AB4E254F51C5}"/>
              </a:ext>
            </a:extLst>
          </p:cNvPr>
          <p:cNvPicPr>
            <a:picLocks noChangeAspect="1"/>
          </p:cNvPicPr>
          <p:nvPr/>
        </p:nvPicPr>
        <p:blipFill rotWithShape="1">
          <a:blip r:embed="rId2"/>
          <a:srcRect l="43436" t="22917" r="25507" b="59659"/>
          <a:stretch/>
        </p:blipFill>
        <p:spPr>
          <a:xfrm>
            <a:off x="567266" y="3631142"/>
            <a:ext cx="8071375" cy="2547368"/>
          </a:xfrm>
          <a:prstGeom prst="rect">
            <a:avLst/>
          </a:prstGeom>
        </p:spPr>
      </p:pic>
    </p:spTree>
    <p:extLst>
      <p:ext uri="{BB962C8B-B14F-4D97-AF65-F5344CB8AC3E}">
        <p14:creationId xmlns:p14="http://schemas.microsoft.com/office/powerpoint/2010/main" val="4066917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F44C7-9363-FBFE-705C-DD28CEFC4C32}"/>
              </a:ext>
            </a:extLst>
          </p:cNvPr>
          <p:cNvSpPr>
            <a:spLocks noGrp="1"/>
          </p:cNvSpPr>
          <p:nvPr>
            <p:ph type="title"/>
          </p:nvPr>
        </p:nvSpPr>
        <p:spPr/>
        <p:txBody>
          <a:bodyPr/>
          <a:lstStyle/>
          <a:p>
            <a:r>
              <a:rPr lang="en-US" sz="3200" dirty="0">
                <a:ea typeface="Calibri Light"/>
                <a:cs typeface="Calibri Light"/>
              </a:rPr>
              <a:t>6. </a:t>
            </a:r>
            <a:r>
              <a:rPr lang="en-US" sz="3200" dirty="0">
                <a:latin typeface="Calibri"/>
                <a:ea typeface="Calibri"/>
                <a:cs typeface="Calibri"/>
              </a:rPr>
              <a:t>Recalling the properties of alpha, beta and gamma radiation </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00FBC11B-2947-DC48-E9FF-E9C8B5445B8D}"/>
              </a:ext>
            </a:extLst>
          </p:cNvPr>
          <p:cNvSpPr>
            <a:spLocks noGrp="1"/>
          </p:cNvSpPr>
          <p:nvPr>
            <p:ph idx="1"/>
          </p:nvPr>
        </p:nvSpPr>
        <p:spPr/>
        <p:txBody>
          <a:bodyPr vert="horz" lIns="91440" tIns="45720" rIns="91440" bIns="45720" rtlCol="0" anchor="t">
            <a:normAutofit/>
          </a:bodyPr>
          <a:lstStyle/>
          <a:p>
            <a:r>
              <a:rPr lang="en-US" sz="2000" dirty="0">
                <a:ea typeface="Calibri"/>
                <a:cs typeface="Calibri"/>
              </a:rPr>
              <a:t>Make a flash card for each of the examples of nuclear radiation, follow the link: </a:t>
            </a:r>
            <a:r>
              <a:rPr lang="en-US" sz="2000" dirty="0">
                <a:ea typeface="+mn-lt"/>
                <a:cs typeface="+mn-lt"/>
                <a:hlinkClick r:id="rId2"/>
              </a:rPr>
              <a:t>https://www.bbc.co.uk/bitesize/guides/zxbnh39/revision/2</a:t>
            </a:r>
            <a:endParaRPr lang="en-US" sz="2000" u="sng">
              <a:solidFill>
                <a:srgbClr val="0563C1"/>
              </a:solidFill>
              <a:ea typeface="+mn-lt"/>
              <a:cs typeface="+mn-lt"/>
              <a:hlinkClick r:id="rId3">
                <a:extLst>
                  <a:ext uri="{A12FA001-AC4F-418D-AE19-62706E023703}">
                    <ahyp:hlinkClr xmlns:ahyp="http://schemas.microsoft.com/office/drawing/2018/hyperlinkcolor" val="tx"/>
                  </a:ext>
                </a:extLst>
              </a:hlinkClick>
            </a:endParaRPr>
          </a:p>
          <a:p>
            <a:endParaRPr lang="en-US" sz="2000" dirty="0">
              <a:ea typeface="Calibri"/>
              <a:cs typeface="Calibri"/>
            </a:endParaRPr>
          </a:p>
          <a:p>
            <a:r>
              <a:rPr lang="en-US" sz="2000" dirty="0">
                <a:ea typeface="Calibri"/>
                <a:cs typeface="Calibri"/>
              </a:rPr>
              <a:t>Make sure you do it for alpha, beta and gamma!</a:t>
            </a:r>
          </a:p>
          <a:p>
            <a:r>
              <a:rPr lang="en-US" sz="2000" dirty="0">
                <a:ea typeface="Calibri"/>
                <a:cs typeface="Calibri"/>
              </a:rPr>
              <a:t>Here is an example below:</a:t>
            </a:r>
            <a:endParaRPr lang="en-US" dirty="0"/>
          </a:p>
        </p:txBody>
      </p:sp>
      <p:sp>
        <p:nvSpPr>
          <p:cNvPr id="5" name="Rectangle 4">
            <a:extLst>
              <a:ext uri="{FF2B5EF4-FFF2-40B4-BE49-F238E27FC236}">
                <a16:creationId xmlns:a16="http://schemas.microsoft.com/office/drawing/2014/main" id="{9DD71E22-8955-0ACB-51E3-FB75B6E7C41A}"/>
              </a:ext>
            </a:extLst>
          </p:cNvPr>
          <p:cNvSpPr/>
          <p:nvPr/>
        </p:nvSpPr>
        <p:spPr>
          <a:xfrm>
            <a:off x="428624" y="4324520"/>
            <a:ext cx="3644209" cy="1979924"/>
          </a:xfrm>
          <a:prstGeom prst="rect">
            <a:avLst/>
          </a:prstGeom>
          <a:solidFill>
            <a:srgbClr val="E89999"/>
          </a:solidFill>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ctr"/>
            <a:r>
              <a:rPr lang="en-US" dirty="0">
                <a:ea typeface="Calibri"/>
                <a:cs typeface="Calibri"/>
              </a:rPr>
              <a:t>Side 1:</a:t>
            </a:r>
          </a:p>
          <a:p>
            <a:pPr algn="ctr"/>
            <a:endParaRPr lang="en-US" dirty="0">
              <a:ea typeface="Calibri"/>
              <a:cs typeface="Calibri"/>
            </a:endParaRPr>
          </a:p>
          <a:p>
            <a:pPr algn="ctr"/>
            <a:r>
              <a:rPr lang="en-US" dirty="0">
                <a:ea typeface="Calibri"/>
                <a:cs typeface="Calibri"/>
              </a:rPr>
              <a:t>Alpha</a:t>
            </a:r>
          </a:p>
        </p:txBody>
      </p:sp>
      <p:sp>
        <p:nvSpPr>
          <p:cNvPr id="7" name="Rectangle 6">
            <a:extLst>
              <a:ext uri="{FF2B5EF4-FFF2-40B4-BE49-F238E27FC236}">
                <a16:creationId xmlns:a16="http://schemas.microsoft.com/office/drawing/2014/main" id="{25F0A772-5941-87A3-5B3D-D5A9983D35E1}"/>
              </a:ext>
            </a:extLst>
          </p:cNvPr>
          <p:cNvSpPr/>
          <p:nvPr/>
        </p:nvSpPr>
        <p:spPr>
          <a:xfrm>
            <a:off x="4732807" y="4324519"/>
            <a:ext cx="3644209" cy="1979924"/>
          </a:xfrm>
          <a:prstGeom prst="rect">
            <a:avLst/>
          </a:prstGeom>
          <a:solidFill>
            <a:srgbClr val="E89999"/>
          </a:solidFill>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ctr"/>
            <a:r>
              <a:rPr lang="en-US" dirty="0">
                <a:ea typeface="Calibri"/>
                <a:cs typeface="Calibri"/>
              </a:rPr>
              <a:t>Side 2:</a:t>
            </a:r>
          </a:p>
          <a:p>
            <a:pPr algn="ctr"/>
            <a:r>
              <a:rPr lang="en-US" u="sng" dirty="0">
                <a:ea typeface="+mn-lt"/>
                <a:cs typeface="+mn-lt"/>
              </a:rPr>
              <a:t>Composition</a:t>
            </a:r>
            <a:r>
              <a:rPr lang="en-US" dirty="0">
                <a:ea typeface="Calibri"/>
                <a:cs typeface="Calibri"/>
              </a:rPr>
              <a:t>: 2p and 2n</a:t>
            </a:r>
            <a:endParaRPr lang="en-US" dirty="0"/>
          </a:p>
          <a:p>
            <a:pPr algn="ctr"/>
            <a:r>
              <a:rPr lang="en-US" u="sng" dirty="0">
                <a:ea typeface="Calibri"/>
                <a:cs typeface="Calibri"/>
              </a:rPr>
              <a:t>Properties</a:t>
            </a:r>
            <a:r>
              <a:rPr lang="en-US" dirty="0">
                <a:ea typeface="Calibri"/>
                <a:cs typeface="Calibri"/>
              </a:rPr>
              <a:t>: most </a:t>
            </a:r>
            <a:r>
              <a:rPr lang="en-US" dirty="0" err="1">
                <a:ea typeface="Calibri"/>
                <a:cs typeface="Calibri"/>
              </a:rPr>
              <a:t>ionising</a:t>
            </a:r>
            <a:r>
              <a:rPr lang="en-US" dirty="0">
                <a:ea typeface="Calibri"/>
                <a:cs typeface="Calibri"/>
              </a:rPr>
              <a:t>, least penetrating</a:t>
            </a:r>
          </a:p>
          <a:p>
            <a:pPr algn="ctr"/>
            <a:r>
              <a:rPr lang="en-US" u="sng" dirty="0">
                <a:ea typeface="Calibri"/>
                <a:cs typeface="Calibri"/>
              </a:rPr>
              <a:t>Charge</a:t>
            </a:r>
            <a:r>
              <a:rPr lang="en-US" dirty="0">
                <a:ea typeface="Calibri"/>
                <a:cs typeface="Calibri"/>
              </a:rPr>
              <a:t>: 2+</a:t>
            </a:r>
          </a:p>
          <a:p>
            <a:pPr algn="ctr"/>
            <a:r>
              <a:rPr lang="en-US" u="sng" dirty="0">
                <a:ea typeface="Calibri"/>
                <a:cs typeface="Calibri"/>
              </a:rPr>
              <a:t>Stopped by:</a:t>
            </a:r>
            <a:r>
              <a:rPr lang="en-US" dirty="0">
                <a:ea typeface="Calibri"/>
                <a:cs typeface="Calibri"/>
              </a:rPr>
              <a:t> paper/skin</a:t>
            </a:r>
          </a:p>
        </p:txBody>
      </p:sp>
    </p:spTree>
    <p:extLst>
      <p:ext uri="{BB962C8B-B14F-4D97-AF65-F5344CB8AC3E}">
        <p14:creationId xmlns:p14="http://schemas.microsoft.com/office/powerpoint/2010/main" val="3756040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979D1-53AB-F52B-69E6-606B011804C4}"/>
              </a:ext>
            </a:extLst>
          </p:cNvPr>
          <p:cNvSpPr>
            <a:spLocks noGrp="1"/>
          </p:cNvSpPr>
          <p:nvPr>
            <p:ph type="title"/>
          </p:nvPr>
        </p:nvSpPr>
        <p:spPr/>
        <p:txBody>
          <a:bodyPr/>
          <a:lstStyle/>
          <a:p>
            <a:r>
              <a:rPr lang="en-US" sz="3200" dirty="0">
                <a:ea typeface="Calibri Light"/>
                <a:cs typeface="Calibri Light"/>
              </a:rPr>
              <a:t>7.</a:t>
            </a:r>
            <a:r>
              <a:rPr lang="en-US" sz="3200" dirty="0">
                <a:latin typeface="Calibri"/>
                <a:ea typeface="Calibri"/>
                <a:cs typeface="Calibri"/>
              </a:rPr>
              <a:t>Planning a practical to work out the type of nuclear radiation an object is emitting </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545C7B24-8CB6-267A-B9F6-C1ADC382D5DE}"/>
              </a:ext>
            </a:extLst>
          </p:cNvPr>
          <p:cNvSpPr>
            <a:spLocks noGrp="1"/>
          </p:cNvSpPr>
          <p:nvPr>
            <p:ph idx="1"/>
          </p:nvPr>
        </p:nvSpPr>
        <p:spPr/>
        <p:txBody>
          <a:bodyPr vert="horz" lIns="91440" tIns="45720" rIns="91440" bIns="45720" rtlCol="0" anchor="t">
            <a:normAutofit/>
          </a:bodyPr>
          <a:lstStyle/>
          <a:p>
            <a:r>
              <a:rPr lang="en-US" dirty="0">
                <a:ea typeface="Calibri"/>
                <a:cs typeface="Calibri"/>
              </a:rPr>
              <a:t>Use the equipment below and complete the 6-marker plan!</a:t>
            </a:r>
          </a:p>
          <a:p>
            <a:endParaRPr lang="en-US" dirty="0">
              <a:ea typeface="Calibri"/>
              <a:cs typeface="Calibri"/>
            </a:endParaRPr>
          </a:p>
        </p:txBody>
      </p:sp>
      <p:pic>
        <p:nvPicPr>
          <p:cNvPr id="4" name="Picture 3" descr="A screenshot of a computer&#10;&#10;Description automatically generated">
            <a:extLst>
              <a:ext uri="{FF2B5EF4-FFF2-40B4-BE49-F238E27FC236}">
                <a16:creationId xmlns:a16="http://schemas.microsoft.com/office/drawing/2014/main" id="{21D42AC3-DDC6-5F57-4E45-3144452ED844}"/>
              </a:ext>
            </a:extLst>
          </p:cNvPr>
          <p:cNvPicPr>
            <a:picLocks noChangeAspect="1"/>
          </p:cNvPicPr>
          <p:nvPr/>
        </p:nvPicPr>
        <p:blipFill rotWithShape="1">
          <a:blip r:embed="rId2"/>
          <a:srcRect l="42453" t="26071" r="24109" b="42272"/>
          <a:stretch/>
        </p:blipFill>
        <p:spPr>
          <a:xfrm>
            <a:off x="1295400" y="2869141"/>
            <a:ext cx="6462902" cy="3443931"/>
          </a:xfrm>
          <a:prstGeom prst="rect">
            <a:avLst/>
          </a:prstGeom>
        </p:spPr>
      </p:pic>
    </p:spTree>
    <p:extLst>
      <p:ext uri="{BB962C8B-B14F-4D97-AF65-F5344CB8AC3E}">
        <p14:creationId xmlns:p14="http://schemas.microsoft.com/office/powerpoint/2010/main" val="25104654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D9C647E071ED4D9B7D0BA81432F5C2" ma:contentTypeVersion="18" ma:contentTypeDescription="Create a new document." ma:contentTypeScope="" ma:versionID="c4253f1ec559ce4a1c8458976e9933d9">
  <xsd:schema xmlns:xsd="http://www.w3.org/2001/XMLSchema" xmlns:xs="http://www.w3.org/2001/XMLSchema" xmlns:p="http://schemas.microsoft.com/office/2006/metadata/properties" xmlns:ns2="070f71ce-64c7-4b17-bb6b-21ebf0c68387" xmlns:ns3="8c49430d-f190-4cd8-83c3-84bb6a3d29af" targetNamespace="http://schemas.microsoft.com/office/2006/metadata/properties" ma:root="true" ma:fieldsID="1f43a1ec969e57a8b63a5fdad0c86529" ns2:_="" ns3:_="">
    <xsd:import namespace="070f71ce-64c7-4b17-bb6b-21ebf0c68387"/>
    <xsd:import namespace="8c49430d-f190-4cd8-83c3-84bb6a3d29a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Completed"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Not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f71ce-64c7-4b17-bb6b-21ebf0c68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Completed" ma:index="17" nillable="true" ma:displayName="Completed" ma:default="0" ma:format="Dropdown" ma:internalName="Completed">
      <xsd:simpleType>
        <xsd:restriction base="dms:Boolea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72bb472-3a9c-4f56-9e6f-fdae2be011a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Notes" ma:index="24" nillable="true" ma:displayName="Notes" ma:format="Dropdown" ma:internalName="Notes">
      <xsd:simpleType>
        <xsd:restriction base="dms:Note">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49430d-f190-4cd8-83c3-84bb6a3d29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199d808-df6e-4fcd-b362-d9c1aab5c644}" ma:internalName="TaxCatchAll" ma:showField="CatchAllData" ma:web="8c49430d-f190-4cd8-83c3-84bb6a3d29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 xmlns="070f71ce-64c7-4b17-bb6b-21ebf0c68387" xsi:nil="true"/>
    <TaxCatchAll xmlns="8c49430d-f190-4cd8-83c3-84bb6a3d29af" xsi:nil="true"/>
    <lcf76f155ced4ddcb4097134ff3c332f xmlns="070f71ce-64c7-4b17-bb6b-21ebf0c68387">
      <Terms xmlns="http://schemas.microsoft.com/office/infopath/2007/PartnerControls"/>
    </lcf76f155ced4ddcb4097134ff3c332f>
    <Completed xmlns="070f71ce-64c7-4b17-bb6b-21ebf0c68387">false</Completed>
    <SharedWithUsers xmlns="8c49430d-f190-4cd8-83c3-84bb6a3d29af">
      <UserInfo>
        <DisplayName/>
        <AccountId xsi:nil="true"/>
        <AccountType/>
      </UserInfo>
    </SharedWithUsers>
    <MediaLengthInSeconds xmlns="070f71ce-64c7-4b17-bb6b-21ebf0c68387" xsi:nil="true"/>
  </documentManagement>
</p:properties>
</file>

<file path=customXml/itemProps1.xml><?xml version="1.0" encoding="utf-8"?>
<ds:datastoreItem xmlns:ds="http://schemas.openxmlformats.org/officeDocument/2006/customXml" ds:itemID="{9469034A-9AE5-4163-B06C-7A5E13F761BF}"/>
</file>

<file path=customXml/itemProps2.xml><?xml version="1.0" encoding="utf-8"?>
<ds:datastoreItem xmlns:ds="http://schemas.openxmlformats.org/officeDocument/2006/customXml" ds:itemID="{4B6BB9D3-9CBF-4AE8-B172-C8BD7C6BE47A}"/>
</file>

<file path=customXml/itemProps3.xml><?xml version="1.0" encoding="utf-8"?>
<ds:datastoreItem xmlns:ds="http://schemas.openxmlformats.org/officeDocument/2006/customXml" ds:itemID="{A92E878C-559D-4B7A-9DD6-2BFA86CA7259}"/>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On-screen Show (4:3)</PresentationFormat>
  <Paragraphs>0</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Year 10 Combined Physics</vt:lpstr>
      <vt:lpstr>Skills and knowledge points</vt:lpstr>
      <vt:lpstr>Identifying variables that make up an experiment</vt:lpstr>
      <vt:lpstr>2. Drawing conclusions from graphs or data</vt:lpstr>
      <vt:lpstr>3. Suggesting improvements to a practical</vt:lpstr>
      <vt:lpstr>4. Comparing different models of the atom </vt:lpstr>
      <vt:lpstr>5. Identifying isotopes using diagrams</vt:lpstr>
      <vt:lpstr>6. Recalling the properties of alpha, beta and gamma radiation </vt:lpstr>
      <vt:lpstr>7.Planning a practical to work out the type of nuclear radiation an object is emitting </vt:lpstr>
      <vt:lpstr>8. Solving problems for half-life using graphs</vt:lpstr>
      <vt:lpstr>9. Identifying a use of radiation based on the half-life</vt:lpstr>
      <vt:lpstr>10. Describing the uses of radiation in medical treatments </vt:lpstr>
      <vt:lpstr>Answers:</vt:lpstr>
      <vt:lpstr>Identifying variables that make up an experiment</vt:lpstr>
      <vt:lpstr>2. Drawing conclusions from graphs or data</vt:lpstr>
      <vt:lpstr>3. Suggesting improvements to a practical</vt:lpstr>
      <vt:lpstr>4. Comparing different models of the atom </vt:lpstr>
      <vt:lpstr>5. Identifying isotopes using diagrams</vt:lpstr>
      <vt:lpstr>6. Recalling the properties of alpha, beta and gamma radiation </vt:lpstr>
      <vt:lpstr>7.Planning a practical to work out the type of nuclear radiation an object is emitting </vt:lpstr>
      <vt:lpstr>8. Solving problems for half-life using graphs</vt:lpstr>
      <vt:lpstr>9. Identifying a use of radiation based on the half-life</vt:lpstr>
      <vt:lpstr>10. Describing the uses of radiation in medical treatments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747</cp:revision>
  <dcterms:created xsi:type="dcterms:W3CDTF">2023-11-13T06:55:00Z</dcterms:created>
  <dcterms:modified xsi:type="dcterms:W3CDTF">2023-11-13T10:53:44Z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0x0101001ED9C647E071ED4D9B7D0BA81432F5C2</vt:lpwstr>
  </property>
  <property fmtid="{D5CDD505-2E9C-101B-9397-08002B2CF9AE}" pid="3" name="Order">
    <vt:r8>13740500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