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tmp"/><Relationship Id="rId2" Type="http://schemas.openxmlformats.org/officeDocument/2006/relationships/hyperlink" Target="https://corbettmaths.com/2013/03/29/recurring-decimals-to-fraction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</a:t>
            </a:r>
            <a:r>
              <a:rPr lang="en-GB" sz="1400" smtClean="0"/>
              <a:t>code </a:t>
            </a:r>
            <a:r>
              <a:rPr lang="en-GB" sz="1400" smtClean="0"/>
              <a:t>U550 in </a:t>
            </a:r>
            <a:r>
              <a:rPr lang="en-GB" sz="1400" dirty="0" smtClean="0"/>
              <a:t>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this link </a:t>
            </a:r>
            <a:r>
              <a:rPr lang="en-GB" sz="1400" dirty="0"/>
              <a:t>to watch </a:t>
            </a:r>
            <a:r>
              <a:rPr lang="en-GB" sz="1400" dirty="0" smtClean="0"/>
              <a:t>video on “recurring decimals to fractions”</a:t>
            </a:r>
          </a:p>
          <a:p>
            <a:r>
              <a:rPr lang="en-GB" sz="1400" dirty="0">
                <a:hlinkClick r:id="rId2"/>
              </a:rPr>
              <a:t>https://corbettmaths.com/2013/03/29/recurring-decimals-to-fractions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85850" y="464232"/>
            <a:ext cx="4819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anose="030F0702030302020204" pitchFamily="66" charset="0"/>
              </a:rPr>
              <a:t>Converting a range of recurring decimals to fractions.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1" y="4464280"/>
            <a:ext cx="5979524" cy="171288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0749" y="4156503"/>
            <a:ext cx="1187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Question 1</a:t>
            </a:r>
            <a:endParaRPr lang="en-GB" sz="1400" u="sng" dirty="0"/>
          </a:p>
        </p:txBody>
      </p:sp>
      <p:sp>
        <p:nvSpPr>
          <p:cNvPr id="17" name="TextBox 16"/>
          <p:cNvSpPr txBox="1"/>
          <p:nvPr/>
        </p:nvSpPr>
        <p:spPr>
          <a:xfrm>
            <a:off x="232011" y="6192291"/>
            <a:ext cx="1187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Question 2</a:t>
            </a:r>
            <a:endParaRPr lang="en-GB" sz="1400" u="sng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1" y="6609230"/>
            <a:ext cx="5690903" cy="99788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32011" y="7738705"/>
            <a:ext cx="1187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Question 3</a:t>
            </a:r>
            <a:endParaRPr lang="en-GB" sz="1400" u="sng" dirty="0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41" y="8202692"/>
            <a:ext cx="5642863" cy="1028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6" y="1141595"/>
            <a:ext cx="5996115" cy="878274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5" y="2487961"/>
            <a:ext cx="6194699" cy="910332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5" y="4173694"/>
            <a:ext cx="5515745" cy="4667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9558" y="808074"/>
            <a:ext cx="11464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Question 1</a:t>
            </a:r>
            <a:endParaRPr lang="en-GB" sz="14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363092" y="2099792"/>
            <a:ext cx="11464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Question 2</a:t>
            </a:r>
            <a:endParaRPr lang="en-GB" sz="1400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371342" y="3632105"/>
            <a:ext cx="11464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Question 3</a:t>
            </a:r>
            <a:endParaRPr lang="en-GB" sz="1400" u="sng" dirty="0"/>
          </a:p>
        </p:txBody>
      </p:sp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8c49430d-f190-4cd8-83c3-84bb6a3d29af"/>
    <ds:schemaRef ds:uri="http://schemas.microsoft.com/office/2006/metadata/properties"/>
    <ds:schemaRef ds:uri="http://purl.org/dc/elements/1.1/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A49282C-A093-47F8-9F91-8451692A73B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515</TotalTime>
  <Words>64</Words>
  <Application>Microsoft Office PowerPoint</Application>
  <PresentationFormat>A4 Paper (210x297 mm)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39</cp:revision>
  <dcterms:created xsi:type="dcterms:W3CDTF">2022-12-15T12:33:58Z</dcterms:created>
  <dcterms:modified xsi:type="dcterms:W3CDTF">2023-11-13T19:14:33Z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