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698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2/08/21/division-with-fractions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2/08/21/fractions-addition-and-subtraction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2/08/21/multiplying-fractions-2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U793, U224 and U538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on “the four operations”</a:t>
            </a:r>
            <a:endParaRPr lang="en-GB" sz="1400" dirty="0" smtClean="0"/>
          </a:p>
          <a:p>
            <a:r>
              <a:rPr lang="en-GB" sz="1400" dirty="0" smtClean="0">
                <a:hlinkClick r:id="rId2"/>
              </a:rPr>
              <a:t>https</a:t>
            </a:r>
            <a:r>
              <a:rPr lang="en-GB" sz="1400" dirty="0">
                <a:hlinkClick r:id="rId2"/>
              </a:rPr>
              <a:t>://corbettmaths.com/2012/08/21/fractions-addition-and-subtraction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https://corbettmaths.com/2012/08/21/division-with-fractions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https://corbettmaths.com/2012/08/21/multiplying-fractions-2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464232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the four operations confidently with fractions to solve problems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010155"/>
            <a:ext cx="5410955" cy="283884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6971775"/>
            <a:ext cx="5258534" cy="131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60" y="1094939"/>
            <a:ext cx="5849166" cy="263879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28" y="4131181"/>
            <a:ext cx="5896798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E486FF-024C-4BFA-81E0-C7C4EEA552A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64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2023-11-06T10:09:16Z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