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698" y="-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06/11/2023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0/lcm-and-hcf-using-product-of-prim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U250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“Product of primes”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https://corbettmaths.com/2012/08/20/lcm-and-hcf-using-product-of-primes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464232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prime factor decomposition to identify square and cube numbers and calculate roots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169301"/>
            <a:ext cx="4906060" cy="3181794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7351095"/>
            <a:ext cx="4191585" cy="173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318745"/>
            <a:ext cx="5772956" cy="3105583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4523756"/>
            <a:ext cx="5525271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A69B6E-4001-4AA9-9D34-A9388FF4290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56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34</cp:revision>
  <dcterms:created xsi:type="dcterms:W3CDTF">2022-12-15T12:33:58Z</dcterms:created>
  <dcterms:modified xsi:type="dcterms:W3CDTF">2023-11-06T09:58:46Z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