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2/08/20/lcm-and-hcf-using-product-of-primes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U250 in 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</a:t>
            </a:r>
            <a:r>
              <a:rPr lang="en-GB" sz="1400" dirty="0"/>
              <a:t>this link to watch a video on </a:t>
            </a:r>
            <a:r>
              <a:rPr lang="en-GB" sz="1400" dirty="0" smtClean="0"/>
              <a:t>“Product of primes”</a:t>
            </a:r>
          </a:p>
          <a:p>
            <a:endParaRPr lang="en-GB" sz="1400" dirty="0"/>
          </a:p>
          <a:p>
            <a:r>
              <a:rPr lang="en-GB" sz="1400" dirty="0">
                <a:hlinkClick r:id="rId2"/>
              </a:rPr>
              <a:t>https://corbettmaths.com/2012/08/20/lcm-and-hcf-using-product-of-primes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86293" y="464232"/>
            <a:ext cx="53530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Using prime factor decomposition to find highest common factors and lowest common multiples of </a:t>
            </a:r>
            <a:r>
              <a:rPr lang="en-US" dirty="0" smtClean="0">
                <a:latin typeface="Comic Sans MS" panose="030F0702030302020204" pitchFamily="66" charset="0"/>
              </a:rPr>
              <a:t>two </a:t>
            </a:r>
            <a:r>
              <a:rPr lang="en-US" dirty="0">
                <a:latin typeface="Comic Sans MS" panose="030F0702030302020204" pitchFamily="66" charset="0"/>
              </a:rPr>
              <a:t>(or more) numbers.</a:t>
            </a:r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851" y="4343591"/>
            <a:ext cx="5696745" cy="3915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1013779"/>
            <a:ext cx="1171739" cy="4305901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1564" y="1013779"/>
            <a:ext cx="1028844" cy="2829320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1564" y="3843099"/>
            <a:ext cx="914528" cy="1571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8" ma:contentTypeDescription="Create a new document." ma:contentTypeScope="" ma:versionID="c4253f1ec559ce4a1c8458976e9933d9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1f43a1ec969e57a8b63a5fdad0c86529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A18F7C9-112E-4A83-839D-8A9F5EFAA7E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488</TotalTime>
  <Words>64</Words>
  <Application>Microsoft Office PowerPoint</Application>
  <PresentationFormat>A4 Paper (210x297 mm)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34</cp:revision>
  <dcterms:created xsi:type="dcterms:W3CDTF">2022-12-15T12:33:58Z</dcterms:created>
  <dcterms:modified xsi:type="dcterms:W3CDTF">2023-11-20T09:30:08Z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