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hyperlink" Target="https://corbettmaths.com/2012/08/02/the-mean/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corbettmaths.com/2012/08/02/the-median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s://corbettmaths.com/2012/08/02/the-range-video/" TargetMode="External"/><Relationship Id="rId10" Type="http://schemas.openxmlformats.org/officeDocument/2006/relationships/image" Target="../media/image5.tmp"/><Relationship Id="rId4" Type="http://schemas.openxmlformats.org/officeDocument/2006/relationships/hyperlink" Target="https://corbettmaths.com/2013/12/21/the-mode-video56/" TargetMode="External"/><Relationship Id="rId9" Type="http://schemas.openxmlformats.org/officeDocument/2006/relationships/image" Target="../media/image4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620" y="1606506"/>
            <a:ext cx="641032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U717 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videos </a:t>
            </a:r>
            <a:r>
              <a:rPr lang="en-GB" sz="1400" dirty="0"/>
              <a:t>on </a:t>
            </a:r>
            <a:r>
              <a:rPr lang="en-GB" sz="1400" dirty="0" smtClean="0"/>
              <a:t>“Averages”</a:t>
            </a:r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https://corbettmaths.com/2012/08/02/the-median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https://corbettmaths.com/2012/08/02/the-mean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4"/>
              </a:rPr>
              <a:t>https://corbettmaths.com/2013/12/21/the-mode-video56</a:t>
            </a:r>
            <a:r>
              <a:rPr lang="en-GB" sz="1400" dirty="0" smtClean="0">
                <a:hlinkClick r:id="rId4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5"/>
              </a:rPr>
              <a:t>https://corbettmaths.com/2012/08/02/the-range-video</a:t>
            </a:r>
            <a:r>
              <a:rPr lang="en-GB" sz="1400" dirty="0" smtClean="0">
                <a:hlinkClick r:id="rId5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2"/>
            <a:ext cx="6524626" cy="16297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5850" y="333689"/>
            <a:ext cx="481965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Choosing the most suitable type of average (and range) to make effective comparisons between data sets.</a:t>
            </a:r>
            <a:endParaRPr lang="en-GB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3" name="Picture 22" descr="Screen Clippi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71" y="3932105"/>
            <a:ext cx="4203871" cy="1764891"/>
          </a:xfrm>
          <a:prstGeom prst="rect">
            <a:avLst/>
          </a:prstGeom>
        </p:spPr>
      </p:pic>
      <p:pic>
        <p:nvPicPr>
          <p:cNvPr id="24" name="Picture 23" descr="Screen Clippi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71" y="5739139"/>
            <a:ext cx="4203871" cy="1635512"/>
          </a:xfrm>
          <a:prstGeom prst="rect">
            <a:avLst/>
          </a:prstGeom>
        </p:spPr>
      </p:pic>
      <p:pic>
        <p:nvPicPr>
          <p:cNvPr id="25" name="Picture 24" descr="Screen Clippi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56" y="7567482"/>
            <a:ext cx="4197386" cy="1765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9" name="Picture 1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6" y="808074"/>
            <a:ext cx="2601057" cy="1992300"/>
          </a:xfrm>
          <a:prstGeom prst="rect">
            <a:avLst/>
          </a:prstGeom>
        </p:spPr>
      </p:pic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6" y="2698609"/>
            <a:ext cx="2515997" cy="1885001"/>
          </a:xfrm>
          <a:prstGeom prst="rect">
            <a:avLst/>
          </a:prstGeom>
        </p:spPr>
      </p:pic>
      <p:pic>
        <p:nvPicPr>
          <p:cNvPr id="21" name="Picture 20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836" y="4657284"/>
            <a:ext cx="2515997" cy="1857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8c49430d-f190-4cd8-83c3-84bb6a3d29af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6C68255-CC46-4758-9BDC-E642CDFF5E15}"/>
</file>

<file path=customXml/itemProps3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694</TotalTime>
  <Words>71</Words>
  <Application>Microsoft Office PowerPoint</Application>
  <PresentationFormat>A4 Paper (210x297 mm)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47</cp:revision>
  <dcterms:created xsi:type="dcterms:W3CDTF">2022-12-15T12:33:58Z</dcterms:created>
  <dcterms:modified xsi:type="dcterms:W3CDTF">2023-11-14T19:51:58Z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