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5/15/comparing-box-plot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codes U879, U837 and U507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a </a:t>
            </a:r>
            <a:r>
              <a:rPr lang="en-GB" sz="1400" dirty="0" smtClean="0"/>
              <a:t>video </a:t>
            </a:r>
            <a:r>
              <a:rPr lang="en-GB" sz="1400" dirty="0"/>
              <a:t>on </a:t>
            </a:r>
            <a:r>
              <a:rPr lang="en-GB" sz="1400" dirty="0" smtClean="0"/>
              <a:t>“</a:t>
            </a:r>
            <a:r>
              <a:rPr lang="en-GB" sz="1400" dirty="0" smtClean="0"/>
              <a:t>Comparing box plots</a:t>
            </a:r>
            <a:r>
              <a:rPr lang="en-GB" sz="1400" dirty="0" smtClean="0"/>
              <a:t>”</a:t>
            </a:r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https://corbettmaths.com/2013/05/15/comparing-box-plots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5850" y="333689"/>
            <a:ext cx="4819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box plots to comment on distributions and make comparisons between data sets.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192486" y="4020534"/>
            <a:ext cx="6017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Compare the distributions of each pair of box plots below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518292"/>
            <a:ext cx="4982270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17" y="980855"/>
            <a:ext cx="6303204" cy="349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9F603D-62D8-409B-B32B-B2AD6733D82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555</TotalTime>
  <Words>71</Words>
  <Application>Microsoft Office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44</cp:revision>
  <dcterms:created xsi:type="dcterms:W3CDTF">2022-12-15T12:33:58Z</dcterms:created>
  <dcterms:modified xsi:type="dcterms:W3CDTF">2023-11-14T17:38:47Z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