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6/04/24/algebraic-proof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U582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a </a:t>
            </a:r>
            <a:r>
              <a:rPr lang="en-GB" sz="1400" dirty="0" smtClean="0"/>
              <a:t>video </a:t>
            </a:r>
            <a:r>
              <a:rPr lang="en-GB" sz="1400" dirty="0"/>
              <a:t>on </a:t>
            </a:r>
            <a:r>
              <a:rPr lang="en-GB" sz="1400" dirty="0" smtClean="0"/>
              <a:t>“Algebraic proof”</a:t>
            </a:r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https://corbettmaths.com/2016/04/24/algebraic-proof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5850" y="333689"/>
            <a:ext cx="481965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algebra </a:t>
            </a:r>
            <a:r>
              <a:rPr lang="en-US" dirty="0" smtClean="0">
                <a:latin typeface="Comic Sans MS" panose="030F0702030302020204" pitchFamily="66" charset="0"/>
              </a:rPr>
              <a:t>efficiently to construct </a:t>
            </a:r>
            <a:r>
              <a:rPr lang="en-US" dirty="0">
                <a:latin typeface="Comic Sans MS" panose="030F0702030302020204" pitchFamily="66" charset="0"/>
              </a:rPr>
              <a:t>proofs and arguments.</a:t>
            </a:r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4047626"/>
            <a:ext cx="5001323" cy="5468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6" name="Picture 1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70" y="808074"/>
            <a:ext cx="4648849" cy="5239481"/>
          </a:xfrm>
          <a:prstGeom prst="rect">
            <a:avLst/>
          </a:prstGeom>
        </p:spPr>
      </p:pic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70" y="6047555"/>
            <a:ext cx="4639322" cy="1047896"/>
          </a:xfrm>
          <a:prstGeom prst="rect">
            <a:avLst/>
          </a:prstGeom>
        </p:spPr>
      </p:pic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70" y="7095733"/>
            <a:ext cx="4877481" cy="281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Solutions continued:</a:t>
            </a:r>
            <a:endParaRPr lang="en-GB" sz="18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82" y="1843793"/>
            <a:ext cx="4153480" cy="4143953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82" y="5987746"/>
            <a:ext cx="4363059" cy="200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834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16B325-182E-4A50-BD30-01F92B9BA54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</TotalTime>
  <Words>54</Words>
  <Application>Microsoft Office PowerPoint</Application>
  <PresentationFormat>A4 Paper (210x297 mm)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Solutions continued: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44</cp:revision>
  <dcterms:created xsi:type="dcterms:W3CDTF">2022-12-15T12:33:58Z</dcterms:created>
  <dcterms:modified xsi:type="dcterms:W3CDTF">2023-11-20T09:35:16Z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