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hyperlink" Target="https://corbettmaths.com/2013/02/07/factorising-quadratics-2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3/02/06/factorising-quadratics-1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3/02/08/difference-between-two-squar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codes U178, U858 and U963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</a:t>
            </a:r>
            <a:r>
              <a:rPr lang="en-GB" sz="1400"/>
              <a:t>watch </a:t>
            </a:r>
            <a:r>
              <a:rPr lang="en-GB" sz="140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“Quadratic factorisation”</a:t>
            </a:r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https://corbettmaths.com/2013/02/06/factorising-quadratics-1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https://corbettmaths.com/2013/02/07/factorising-quadratics-2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https://corbettmaths.com/2013/02/08/difference-between-two-squares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333689"/>
            <a:ext cx="48196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omic Sans MS" panose="030F0702030302020204" pitchFamily="66" charset="0"/>
              </a:rPr>
              <a:t>Factorising</a:t>
            </a:r>
            <a:r>
              <a:rPr lang="en-US" dirty="0">
                <a:latin typeface="Comic Sans MS" panose="030F0702030302020204" pitchFamily="66" charset="0"/>
              </a:rPr>
              <a:t> a range of quadratics, including the difference of two squares.</a:t>
            </a:r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6566403"/>
            <a:ext cx="5277587" cy="2867425"/>
          </a:xfrm>
          <a:prstGeom prst="rect">
            <a:avLst/>
          </a:prstGeom>
        </p:spPr>
      </p:pic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3895132"/>
            <a:ext cx="5401429" cy="260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27" y="1016386"/>
            <a:ext cx="1895740" cy="5334744"/>
          </a:xfrm>
          <a:prstGeom prst="rect">
            <a:avLst/>
          </a:prstGeom>
        </p:spPr>
      </p:pic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14" y="6719620"/>
            <a:ext cx="3626905" cy="191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0CF471-C59E-46BF-80CB-D2C03CE60B5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542</TotalTime>
  <Words>66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43</cp:revision>
  <dcterms:created xsi:type="dcterms:W3CDTF">2022-12-15T12:33:58Z</dcterms:created>
  <dcterms:modified xsi:type="dcterms:W3CDTF">2023-11-14T19:51:30Z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