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U874 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85850" y="306735"/>
            <a:ext cx="48196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mic Sans MS" panose="030F0702030302020204" pitchFamily="66" charset="0"/>
              </a:rPr>
              <a:t>I</a:t>
            </a:r>
            <a:r>
              <a:rPr lang="en-US" dirty="0" smtClean="0">
                <a:latin typeface="Comic Sans MS" panose="030F0702030302020204" pitchFamily="66" charset="0"/>
              </a:rPr>
              <a:t>dentifying with confidence the </a:t>
            </a:r>
            <a:r>
              <a:rPr lang="en-US" dirty="0">
                <a:latin typeface="Comic Sans MS" panose="030F0702030302020204" pitchFamily="66" charset="0"/>
              </a:rPr>
              <a:t>appropriate method to solve practical problems involving fraction and percentage calculations.</a:t>
            </a:r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54" y="4055264"/>
            <a:ext cx="5744377" cy="462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45" y="1000569"/>
            <a:ext cx="3048425" cy="3810532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5003596"/>
            <a:ext cx="4620270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23B975-4BBA-457B-9736-128BE0B5EFE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533</TotalTime>
  <Words>42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42</cp:revision>
  <dcterms:created xsi:type="dcterms:W3CDTF">2022-12-15T12:33:58Z</dcterms:created>
  <dcterms:modified xsi:type="dcterms:W3CDTF">2023-11-20T09:31:44Z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