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1/compound-interest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codes U332 and U998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</a:t>
            </a:r>
            <a:r>
              <a:rPr lang="en-GB" sz="1400" dirty="0" smtClean="0"/>
              <a:t>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video </a:t>
            </a:r>
            <a:r>
              <a:rPr lang="en-GB" sz="1400" dirty="0" smtClean="0"/>
              <a:t>on </a:t>
            </a:r>
            <a:r>
              <a:rPr lang="en-GB" sz="1400" dirty="0" smtClean="0"/>
              <a:t>“</a:t>
            </a:r>
            <a:r>
              <a:rPr lang="en-GB" sz="1400" dirty="0" smtClean="0"/>
              <a:t>Compound Interest</a:t>
            </a:r>
            <a:r>
              <a:rPr lang="en-GB" sz="1400" dirty="0" smtClean="0"/>
              <a:t>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https://corbettmaths.com/2012/08/21/compound-interest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464232"/>
            <a:ext cx="4819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Solving repeated percentage change problems in a range of contexts.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08" y="4047626"/>
            <a:ext cx="6230219" cy="503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124811"/>
            <a:ext cx="3562847" cy="19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81A0EE8B-F9A3-4EEE-84E5-3AE4A2F62396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</TotalTime>
  <Words>54</Words>
  <Application>Microsoft Office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39</cp:revision>
  <dcterms:created xsi:type="dcterms:W3CDTF">2022-12-15T12:33:58Z</dcterms:created>
  <dcterms:modified xsi:type="dcterms:W3CDTF">2023-11-13T19:14:19Z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