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19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060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648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59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93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61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336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4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3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844A1-DA08-4ECB-91E3-CBA151298193}" type="datetimeFigureOut">
              <a:rPr lang="en-GB" smtClean="0"/>
              <a:t>09/11/2023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162E3-41AE-486B-9228-08622E5F0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12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hh2gw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0080" y="872837"/>
            <a:ext cx="10108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 Identifying the difference between tenses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https://www.bbc.co.uk/bitesize/topics/zhh2gwx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0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64A1838F-5AAD-4D27-92DC-9623BFBCA018}"/>
</file>

<file path=customXml/itemProps2.xml><?xml version="1.0" encoding="utf-8"?>
<ds:datastoreItem xmlns:ds="http://schemas.openxmlformats.org/officeDocument/2006/customXml" ds:itemID="{BB442D3F-37E8-42C3-A8F4-6DADD133A267}"/>
</file>

<file path=customXml/itemProps3.xml><?xml version="1.0" encoding="utf-8"?>
<ds:datastoreItem xmlns:ds="http://schemas.openxmlformats.org/officeDocument/2006/customXml" ds:itemID="{FEF2B96E-3768-4DD8-A1F5-3D5CE92EBC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Munro, Helen</dc:creator>
  <cp:lastModifiedBy>Munro, Helen</cp:lastModifiedBy>
  <cp:revision>1</cp:revision>
  <dcterms:created xsi:type="dcterms:W3CDTF">2023-11-09T12:34:17Z</dcterms:created>
  <dcterms:modified xsi:type="dcterms:W3CDTF">2023-11-09T12:34:36Z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