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5A842CD2-8928-4330-841B-63897481BAE5}"/>
</file>

<file path=customXml/itemProps2.xml><?xml version="1.0" encoding="utf-8"?>
<ds:datastoreItem xmlns:ds="http://schemas.openxmlformats.org/officeDocument/2006/customXml" ds:itemID="{E7B4E106-FAAE-4FA1-BD4A-A5DC03BFF47D}"/>
</file>

<file path=customXml/itemProps3.xml><?xml version="1.0" encoding="utf-8"?>
<ds:datastoreItem xmlns:ds="http://schemas.openxmlformats.org/officeDocument/2006/customXml" ds:itemID="{3C4AF4EE-1FA8-49B5-A582-1B62F03ECFD3}"/>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