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BE7D7055-580C-44D7-B41F-571E61B0201D}"/>
</file>

<file path=customXml/itemProps2.xml><?xml version="1.0" encoding="utf-8"?>
<ds:datastoreItem xmlns:ds="http://schemas.openxmlformats.org/officeDocument/2006/customXml" ds:itemID="{FEDA1A84-909F-45C7-81B9-EE95BC360D49}"/>
</file>

<file path=customXml/itemProps3.xml><?xml version="1.0" encoding="utf-8"?>
<ds:datastoreItem xmlns:ds="http://schemas.openxmlformats.org/officeDocument/2006/customXml" ds:itemID="{9CED7D96-BD77-4566-9B6A-B3F7042A58EA}"/>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