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B1F0BC54-6B91-4666-A791-801F555F97AB}"/>
</file>

<file path=customXml/itemProps2.xml><?xml version="1.0" encoding="utf-8"?>
<ds:datastoreItem xmlns:ds="http://schemas.openxmlformats.org/officeDocument/2006/customXml" ds:itemID="{180474A3-B6AE-4A48-9C0A-699C395D5CF9}"/>
</file>

<file path=customXml/itemProps3.xml><?xml version="1.0" encoding="utf-8"?>
<ds:datastoreItem xmlns:ds="http://schemas.openxmlformats.org/officeDocument/2006/customXml" ds:itemID="{3385DD96-588A-4129-858B-B886F96400E7}"/>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