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C59738D9-0DD2-46B4-8157-9CE02292075D}"/>
</file>

<file path=customXml/itemProps2.xml><?xml version="1.0" encoding="utf-8"?>
<ds:datastoreItem xmlns:ds="http://schemas.openxmlformats.org/officeDocument/2006/customXml" ds:itemID="{B89BBD7B-C22F-4CF7-A71B-5DF9240334B4}"/>
</file>

<file path=customXml/itemProps3.xml><?xml version="1.0" encoding="utf-8"?>
<ds:datastoreItem xmlns:ds="http://schemas.openxmlformats.org/officeDocument/2006/customXml" ds:itemID="{97D1129F-0967-47D2-85A9-029A96B35F98}"/>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