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36D8155F-601E-4FFF-832C-4D2A6C82A1FA}"/>
</file>

<file path=customXml/itemProps2.xml><?xml version="1.0" encoding="utf-8"?>
<ds:datastoreItem xmlns:ds="http://schemas.openxmlformats.org/officeDocument/2006/customXml" ds:itemID="{C2E3D689-BB73-4954-A387-84D7EB74D6A0}"/>
</file>

<file path=customXml/itemProps3.xml><?xml version="1.0" encoding="utf-8"?>
<ds:datastoreItem xmlns:ds="http://schemas.openxmlformats.org/officeDocument/2006/customXml" ds:itemID="{27B46629-A5CD-411F-B992-768DB6A2EB87}"/>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