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19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6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64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9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3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61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3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24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3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74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71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Hotpotatoes/frenchindex.html#Topics" TargetMode="External"/><Relationship Id="rId2" Type="http://schemas.openxmlformats.org/officeDocument/2006/relationships/hyperlink" Target="https://www.bbc.co.uk/bitesize/topics/zhh2gw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0080" y="872837"/>
            <a:ext cx="101082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Revising content of lessons 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https://www.bbc.co.uk/bitesize/topics/zhh2gwx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>
                <a:hlinkClick r:id="rId3"/>
              </a:rPr>
              <a:t>https://www.languagesonline.org.uk/Hotpotatoes/frenchindex.html#Topics</a:t>
            </a:r>
            <a:endParaRPr lang="en-GB" dirty="0" smtClean="0"/>
          </a:p>
          <a:p>
            <a:endParaRPr lang="en-GB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0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37AAD8A8-50E8-43BA-8388-3E268A74E317}"/>
</file>

<file path=customXml/itemProps2.xml><?xml version="1.0" encoding="utf-8"?>
<ds:datastoreItem xmlns:ds="http://schemas.openxmlformats.org/officeDocument/2006/customXml" ds:itemID="{567F5B32-CDE8-4591-965C-8DC2E11FAC69}"/>
</file>

<file path=customXml/itemProps3.xml><?xml version="1.0" encoding="utf-8"?>
<ds:datastoreItem xmlns:ds="http://schemas.openxmlformats.org/officeDocument/2006/customXml" ds:itemID="{C5F2C25D-40C3-4994-A400-CCF580B9957B}"/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Munro, Helen</dc:creator>
  <cp:lastModifiedBy>Munro, Helen</cp:lastModifiedBy>
  <cp:revision>2</cp:revision>
  <dcterms:created xsi:type="dcterms:W3CDTF">2023-11-09T12:34:17Z</dcterms:created>
  <dcterms:modified xsi:type="dcterms:W3CDTF">2023-11-09T12:54:45Z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