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61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E83EF-084E-4970-8977-E6DE7927F9CC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011A3-E72B-449A-BD54-D252A26A30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16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96554b6f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296554b6f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718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96554b6f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96554b6f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059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57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53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835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1096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82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0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8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3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1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1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8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62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FED62-B75A-4CC6-8A5C-20CB9473C893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9403-9A9C-4EF8-B6FA-6905F04E64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08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21" y="0"/>
            <a:ext cx="4824536" cy="54868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DEVELOPING IDEAS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809897"/>
            <a:ext cx="4807848" cy="571544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400" dirty="0"/>
              <a:t>Lesson 1 Objective: To gather and record new ideas for the theme </a:t>
            </a:r>
            <a:r>
              <a:rPr lang="en-GB" sz="3400" i="1" dirty="0"/>
              <a:t>Northern Lands </a:t>
            </a:r>
            <a:r>
              <a:rPr lang="en-GB" sz="3400" dirty="0"/>
              <a:t>through sketching</a:t>
            </a:r>
            <a:r>
              <a:rPr lang="en-GB" sz="3400" i="1" dirty="0"/>
              <a:t> </a:t>
            </a:r>
            <a:r>
              <a:rPr lang="en-GB" sz="3400" i="1" dirty="0"/>
              <a:t>interesting compositions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u="sng" dirty="0" smtClean="0"/>
              <a:t>Task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Split up your page into maximum of 4 sections. It’s up to you how you decide to split the page. </a:t>
            </a:r>
          </a:p>
          <a:p>
            <a:r>
              <a:rPr lang="en-GB" dirty="0" smtClean="0"/>
              <a:t>Use pencil/graphite stick to sketch out 2-4 different scenes using your research.  (Places, people, objects of the North)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952" y="1"/>
            <a:ext cx="5811494" cy="4206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7315" y="2786532"/>
            <a:ext cx="4293096" cy="3219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69699" y="4978636"/>
            <a:ext cx="187220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COMPOSE YOUR OWN IDEAS BY COMBINING IMAGES TOGETHER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60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48" y="-459432"/>
            <a:ext cx="6419234" cy="481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45663"/>
            <a:ext cx="4887145" cy="476597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Task 2: Choose &amp; apply  appropriate materials for your experimental sketches.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Suggested: </a:t>
            </a:r>
          </a:p>
          <a:p>
            <a:pPr marL="0" indent="0">
              <a:buNone/>
            </a:pPr>
            <a:r>
              <a:rPr lang="en-GB" dirty="0" smtClean="0"/>
              <a:t>Paint (acrylic &amp; watercolour) </a:t>
            </a:r>
          </a:p>
          <a:p>
            <a:pPr marL="0" indent="0">
              <a:buNone/>
            </a:pPr>
            <a:r>
              <a:rPr lang="en-GB" dirty="0" smtClean="0"/>
              <a:t>Alcohol markers </a:t>
            </a:r>
          </a:p>
          <a:p>
            <a:pPr marL="0" indent="0">
              <a:buNone/>
            </a:pPr>
            <a:r>
              <a:rPr lang="en-GB" dirty="0" smtClean="0"/>
              <a:t>Fine liner </a:t>
            </a:r>
          </a:p>
          <a:p>
            <a:pPr marL="0" indent="0">
              <a:buNone/>
            </a:pPr>
            <a:r>
              <a:rPr lang="en-GB" dirty="0" smtClean="0"/>
              <a:t>Pastels </a:t>
            </a:r>
          </a:p>
          <a:p>
            <a:pPr marL="0" indent="0">
              <a:buNone/>
            </a:pPr>
            <a:r>
              <a:rPr lang="en-GB" dirty="0" smtClean="0"/>
              <a:t>Coloured pen </a:t>
            </a:r>
          </a:p>
          <a:p>
            <a:pPr marL="0" indent="0">
              <a:buNone/>
            </a:pPr>
            <a:r>
              <a:rPr lang="en-GB" dirty="0" smtClean="0"/>
              <a:t>Pencil work </a:t>
            </a:r>
          </a:p>
          <a:p>
            <a:pPr marL="0" indent="0">
              <a:buNone/>
            </a:pPr>
            <a:r>
              <a:rPr lang="en-GB" dirty="0" smtClean="0"/>
              <a:t>Layers of paper collage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932479" y="2421306"/>
            <a:ext cx="4009973" cy="5335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99863" y="2834640"/>
            <a:ext cx="30828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Year 10 examples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97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-192015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10 FINAL PIECE PLANNING examples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102512" y="62515"/>
            <a:ext cx="4248472" cy="5652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25576" y="3712038"/>
            <a:ext cx="4083968" cy="3069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1504" y="5013177"/>
            <a:ext cx="1872208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COMPOSITION SKETCHES IN PENCIL AND PEN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12224" y="1268761"/>
            <a:ext cx="223224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Annotations to explain your ideas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6302151" y="3738468"/>
            <a:ext cx="26748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Reference pictures/photos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84667" y="6152594"/>
            <a:ext cx="260808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/>
              <a:t>Background painted ideas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11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10"/>
          <p:cNvSpPr txBox="1">
            <a:spLocks noGrp="1"/>
          </p:cNvSpPr>
          <p:nvPr>
            <p:ph type="title"/>
          </p:nvPr>
        </p:nvSpPr>
        <p:spPr>
          <a:xfrm>
            <a:off x="1777075" y="1787980"/>
            <a:ext cx="8665748" cy="27798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400" dirty="0"/>
              <a:t>Review: Have your experiments today helped you make any decisions about your larger piece? Annotate it! </a:t>
            </a:r>
            <a:endParaRPr sz="2400" dirty="0"/>
          </a:p>
          <a:p>
            <a:endParaRPr dirty="0"/>
          </a:p>
        </p:txBody>
      </p:sp>
      <p:sp>
        <p:nvSpPr>
          <p:cNvPr id="911" name="Google Shape;911;p110"/>
          <p:cNvSpPr txBox="1">
            <a:spLocks noGrp="1"/>
          </p:cNvSpPr>
          <p:nvPr>
            <p:ph type="body" idx="1"/>
          </p:nvPr>
        </p:nvSpPr>
        <p:spPr>
          <a:xfrm>
            <a:off x="1777075" y="2662575"/>
            <a:ext cx="8457000" cy="2962800"/>
          </a:xfrm>
          <a:prstGeom prst="rect">
            <a:avLst/>
          </a:prstGeom>
          <a:solidFill>
            <a:srgbClr val="F6B26B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" sz="2400" dirty="0">
                <a:solidFill>
                  <a:srgbClr val="000000"/>
                </a:solidFill>
              </a:rPr>
              <a:t>What have you created today? </a:t>
            </a:r>
            <a:endParaRPr sz="2400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Why have you chosen that particular medium or technique? </a:t>
            </a:r>
            <a:endParaRPr sz="2400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sz="2400" dirty="0">
                <a:solidFill>
                  <a:srgbClr val="000000"/>
                </a:solidFill>
              </a:rPr>
              <a:t>Has this experiment helped you make decisions about your final piece? </a:t>
            </a:r>
            <a:endParaRPr sz="2400" dirty="0">
              <a:solidFill>
                <a:srgbClr val="000000"/>
              </a:solidFill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rgbClr val="000000"/>
                </a:solidFill>
              </a:rPr>
              <a:t>Next I need to explore/experiment with……………………..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7075" y="1033599"/>
            <a:ext cx="8457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Can you </a:t>
            </a:r>
            <a:r>
              <a:rPr lang="en-GB" b="1" u="sng" dirty="0"/>
              <a:t>visually explain</a:t>
            </a:r>
            <a:r>
              <a:rPr lang="en-GB" b="1" dirty="0"/>
              <a:t> </a:t>
            </a:r>
            <a:r>
              <a:rPr lang="en-GB" dirty="0"/>
              <a:t>and </a:t>
            </a:r>
            <a:r>
              <a:rPr lang="en-GB" b="1" u="sng" dirty="0"/>
              <a:t>explore</a:t>
            </a:r>
            <a:r>
              <a:rPr lang="en-GB" b="1" dirty="0"/>
              <a:t> </a:t>
            </a:r>
            <a:r>
              <a:rPr lang="en-GB" dirty="0"/>
              <a:t>your idea through </a:t>
            </a:r>
            <a:r>
              <a:rPr lang="en-GB" u="sng" dirty="0"/>
              <a:t>creative</a:t>
            </a:r>
            <a:r>
              <a:rPr lang="en-GB" dirty="0"/>
              <a:t> </a:t>
            </a:r>
            <a:r>
              <a:rPr lang="en-GB" b="1" dirty="0"/>
              <a:t>experimental </a:t>
            </a:r>
            <a:r>
              <a:rPr lang="en-GB" dirty="0"/>
              <a:t>development pages?</a:t>
            </a:r>
          </a:p>
        </p:txBody>
      </p:sp>
    </p:spTree>
    <p:extLst>
      <p:ext uri="{BB962C8B-B14F-4D97-AF65-F5344CB8AC3E}">
        <p14:creationId xmlns:p14="http://schemas.microsoft.com/office/powerpoint/2010/main" val="23079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08"/>
          <p:cNvSpPr txBox="1">
            <a:spLocks noGrp="1"/>
          </p:cNvSpPr>
          <p:nvPr>
            <p:ph type="title"/>
          </p:nvPr>
        </p:nvSpPr>
        <p:spPr>
          <a:xfrm>
            <a:off x="415600" y="125033"/>
            <a:ext cx="11360800" cy="1232000"/>
          </a:xfrm>
          <a:prstGeom prst="rect">
            <a:avLst/>
          </a:prstGeom>
          <a:solidFill>
            <a:srgbClr val="C9DAF8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THOROUGH </a:t>
            </a:r>
            <a:r>
              <a:rPr lang="en" dirty="0" smtClean="0"/>
              <a:t>DEVELOPMENT</a:t>
            </a:r>
            <a:r>
              <a:rPr lang="en" dirty="0"/>
              <a:t>. Have you thought of everything? </a:t>
            </a:r>
            <a:endParaRPr dirty="0"/>
          </a:p>
        </p:txBody>
      </p:sp>
      <p:sp>
        <p:nvSpPr>
          <p:cNvPr id="892" name="Google Shape;892;p108"/>
          <p:cNvSpPr txBox="1">
            <a:spLocks noGrp="1"/>
          </p:cNvSpPr>
          <p:nvPr>
            <p:ph type="body" idx="1"/>
          </p:nvPr>
        </p:nvSpPr>
        <p:spPr>
          <a:xfrm>
            <a:off x="493767" y="1489733"/>
            <a:ext cx="5164800" cy="5200400"/>
          </a:xfrm>
          <a:prstGeom prst="rect">
            <a:avLst/>
          </a:prstGeom>
          <a:solidFill>
            <a:srgbClr val="9FC5E8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" sz="2400" dirty="0" smtClean="0">
                <a:solidFill>
                  <a:srgbClr val="000000"/>
                </a:solidFill>
              </a:rPr>
              <a:t>Annotations </a:t>
            </a:r>
            <a:r>
              <a:rPr lang="en" sz="2400" dirty="0">
                <a:solidFill>
                  <a:srgbClr val="000000"/>
                </a:solidFill>
              </a:rPr>
              <a:t>to explain your idea. </a:t>
            </a:r>
            <a:endParaRPr sz="24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 sz="2400" dirty="0">
                <a:solidFill>
                  <a:srgbClr val="000000"/>
                </a:solidFill>
              </a:rPr>
              <a:t>Quality </a:t>
            </a:r>
            <a:r>
              <a:rPr lang="en" sz="2400" dirty="0" smtClean="0">
                <a:solidFill>
                  <a:srgbClr val="000000"/>
                </a:solidFill>
              </a:rPr>
              <a:t>photographs to personalise your project.   </a:t>
            </a:r>
            <a:endParaRPr sz="2400" dirty="0">
              <a:solidFill>
                <a:srgbClr val="000000"/>
              </a:solidFill>
            </a:endParaRPr>
          </a:p>
          <a:p>
            <a:r>
              <a:rPr lang="en" sz="2400" dirty="0">
                <a:solidFill>
                  <a:srgbClr val="000000"/>
                </a:solidFill>
              </a:rPr>
              <a:t>Exploring </a:t>
            </a:r>
            <a:r>
              <a:rPr lang="en" sz="2400" dirty="0" smtClean="0">
                <a:solidFill>
                  <a:srgbClr val="000000"/>
                </a:solidFill>
              </a:rPr>
              <a:t>your </a:t>
            </a:r>
            <a:r>
              <a:rPr lang="en" sz="2400" dirty="0">
                <a:solidFill>
                  <a:srgbClr val="000000"/>
                </a:solidFill>
              </a:rPr>
              <a:t>chosen</a:t>
            </a:r>
            <a:r>
              <a:rPr lang="en" sz="2400" u="sng" dirty="0">
                <a:solidFill>
                  <a:srgbClr val="000000"/>
                </a:solidFill>
              </a:rPr>
              <a:t> images </a:t>
            </a:r>
            <a:r>
              <a:rPr lang="en" sz="2400" dirty="0">
                <a:solidFill>
                  <a:srgbClr val="000000"/>
                </a:solidFill>
              </a:rPr>
              <a:t>in your most successful </a:t>
            </a:r>
            <a:r>
              <a:rPr lang="en" sz="2400" u="sng" dirty="0">
                <a:solidFill>
                  <a:srgbClr val="000000"/>
                </a:solidFill>
              </a:rPr>
              <a:t>materials</a:t>
            </a:r>
            <a:r>
              <a:rPr lang="en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" sz="2400" dirty="0" smtClean="0">
                <a:solidFill>
                  <a:srgbClr val="000000"/>
                </a:solidFill>
              </a:rPr>
              <a:t>Different colour palette choices </a:t>
            </a:r>
          </a:p>
          <a:p>
            <a:r>
              <a:rPr lang="en" sz="2400" dirty="0" smtClean="0">
                <a:solidFill>
                  <a:srgbClr val="000000"/>
                </a:solidFill>
              </a:rPr>
              <a:t>Different ways of applying the materials</a:t>
            </a:r>
            <a:endParaRPr sz="24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 sz="2400" dirty="0">
                <a:solidFill>
                  <a:srgbClr val="000000"/>
                </a:solidFill>
              </a:rPr>
              <a:t>Exploring layouts/composition </a:t>
            </a:r>
            <a:r>
              <a:rPr lang="en" sz="2400" dirty="0" smtClean="0">
                <a:solidFill>
                  <a:srgbClr val="000000"/>
                </a:solidFill>
              </a:rPr>
              <a:t>ideas</a:t>
            </a:r>
            <a:r>
              <a:rPr lang="en" sz="2400" dirty="0">
                <a:solidFill>
                  <a:srgbClr val="000000"/>
                </a:solidFill>
              </a:rPr>
              <a:t> </a:t>
            </a:r>
            <a:r>
              <a:rPr lang="en" sz="2400" dirty="0" smtClean="0">
                <a:solidFill>
                  <a:srgbClr val="000000"/>
                </a:solidFill>
              </a:rPr>
              <a:t>using drawings/collage of photos. </a:t>
            </a:r>
            <a:endParaRPr sz="24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 sz="2400" dirty="0">
                <a:solidFill>
                  <a:srgbClr val="000000"/>
                </a:solidFill>
              </a:rPr>
              <a:t>Background choice. </a:t>
            </a:r>
            <a:endParaRPr sz="24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</a:pPr>
            <a:r>
              <a:rPr lang="en" sz="2400" dirty="0">
                <a:solidFill>
                  <a:srgbClr val="000000"/>
                </a:solidFill>
              </a:rPr>
              <a:t>A mixture of fine drawings and quicker sketches</a:t>
            </a:r>
            <a:r>
              <a:rPr lang="en" dirty="0">
                <a:solidFill>
                  <a:srgbClr val="000000"/>
                </a:solidFill>
              </a:rPr>
              <a:t>. 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896" name="Google Shape;896;p108"/>
          <p:cNvSpPr txBox="1"/>
          <p:nvPr/>
        </p:nvSpPr>
        <p:spPr>
          <a:xfrm>
            <a:off x="8946488" y="3945077"/>
            <a:ext cx="3100955" cy="2745056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dirty="0"/>
              <a:t>AIM: </a:t>
            </a:r>
            <a:r>
              <a:rPr lang="en" sz="2400" dirty="0" smtClean="0"/>
              <a:t>Could </a:t>
            </a:r>
            <a:r>
              <a:rPr lang="en" sz="2400" dirty="0"/>
              <a:t>I pick up your book and make your </a:t>
            </a:r>
            <a:r>
              <a:rPr lang="en" sz="2400" dirty="0" smtClean="0"/>
              <a:t>piece without you there ? </a:t>
            </a:r>
          </a:p>
          <a:p>
            <a:r>
              <a:rPr lang="en" sz="2400" dirty="0" smtClean="0"/>
              <a:t>Can I see your decision making on the page? </a:t>
            </a:r>
            <a:endParaRPr lang="en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254" y="3945077"/>
            <a:ext cx="3575379" cy="2680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819" y="929696"/>
            <a:ext cx="3845338" cy="28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8" ma:contentTypeDescription="Create a new document." ma:contentTypeScope="" ma:versionID="c4253f1ec559ce4a1c8458976e9933d9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1f43a1ec969e57a8b63a5fdad0c86529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F2E8617C-094A-49D5-973E-C31322B98DD4}"/>
</file>

<file path=customXml/itemProps2.xml><?xml version="1.0" encoding="utf-8"?>
<ds:datastoreItem xmlns:ds="http://schemas.openxmlformats.org/officeDocument/2006/customXml" ds:itemID="{C4120EA5-84C2-4CF8-A8CB-18DA09FD03B0}"/>
</file>

<file path=customXml/itemProps3.xml><?xml version="1.0" encoding="utf-8"?>
<ds:datastoreItem xmlns:ds="http://schemas.openxmlformats.org/officeDocument/2006/customXml" ds:itemID="{AC10FED2-3D9E-48B3-A729-3547039F538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Widescreen</PresentationFormat>
  <Paragraphs>42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DEVELOPING IDEAS </vt:lpstr>
      <vt:lpstr>PowerPoint Presentation</vt:lpstr>
      <vt:lpstr>Year 10 FINAL PIECE PLANNING examples  </vt:lpstr>
      <vt:lpstr>Review: Have your experiments today helped you make any decisions about your larger piece? Annotate it!  </vt:lpstr>
      <vt:lpstr>THOROUGH DEVELOPMENT. Have you thought of everything? 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IDEAS </dc:title>
  <dc:creator>Tait, Kathrine</dc:creator>
  <cp:lastModifiedBy>Tait, Kathrine</cp:lastModifiedBy>
  <cp:revision>1</cp:revision>
  <dcterms:created xsi:type="dcterms:W3CDTF">2023-11-14T21:47:09Z</dcterms:created>
  <dcterms:modified xsi:type="dcterms:W3CDTF">2023-11-14T21:47:47Z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