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3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5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3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60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1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9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4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89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4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4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C7579-58A9-4944-96C0-9E2F6DC2069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116E-5D33-4390-9D88-059D406467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3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jacksonsart.com/blog/2016/10/12/expressive-landscapes-robert-dutt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5" y="0"/>
            <a:ext cx="9195707" cy="68967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3714" y="304187"/>
            <a:ext cx="9422674" cy="314420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Applying extra layers of materials to drawings and paintings to create greater depth in observational pieces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314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3326"/>
            <a:ext cx="4060371" cy="569363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Read about Robert Dutton’s mixed media landscapes </a:t>
            </a: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https://www.jacksonsart.com/blog/2016/10/12/expressive-landscapes-robert-dutton/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945" y="365125"/>
            <a:ext cx="6286500" cy="57626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2195" y="5828100"/>
            <a:ext cx="6096000" cy="92333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en-GB" b="0" i="0" dirty="0" smtClean="0">
                <a:solidFill>
                  <a:srgbClr val="000000"/>
                </a:solidFill>
                <a:effectLst/>
                <a:latin typeface="robotolight"/>
              </a:rPr>
              <a:t>‘Moorland Solitude’ Acrylic inks, watercolour, gouache and pastel on </a:t>
            </a:r>
            <a:r>
              <a:rPr lang="en-GB" b="0" i="0" dirty="0" err="1" smtClean="0">
                <a:solidFill>
                  <a:srgbClr val="000000"/>
                </a:solidFill>
                <a:effectLst/>
                <a:latin typeface="robotolight"/>
              </a:rPr>
              <a:t>Canson</a:t>
            </a:r>
            <a:r>
              <a:rPr lang="en-GB" b="0" i="0" dirty="0" smtClean="0">
                <a:solidFill>
                  <a:srgbClr val="000000"/>
                </a:solidFill>
                <a:effectLst/>
                <a:latin typeface="robotolight"/>
              </a:rPr>
              <a:t> Moulin du Roy Watercolour Paper, 56x61cm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225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0"/>
            <a:ext cx="6189617" cy="581183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Task: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Plot out the basic shapes of your chosen landscape. (Horizon line is a good place to start)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Start with light washes over your landscape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Dry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Use coloured pens/marker pen to pick out the details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You can use pastel/ paint brush marks to work on top of the first 2 layers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297" y="0"/>
            <a:ext cx="6266136" cy="46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99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3E1865C8-E034-4017-BE8A-A1BEE512C21A}"/>
</file>

<file path=customXml/itemProps2.xml><?xml version="1.0" encoding="utf-8"?>
<ds:datastoreItem xmlns:ds="http://schemas.openxmlformats.org/officeDocument/2006/customXml" ds:itemID="{02973DA8-22A8-48F6-A832-D4CC1B6FD17F}"/>
</file>

<file path=customXml/itemProps3.xml><?xml version="1.0" encoding="utf-8"?>
<ds:datastoreItem xmlns:ds="http://schemas.openxmlformats.org/officeDocument/2006/customXml" ds:itemID="{39C01234-5658-4F13-BCCB-351A735E58DA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105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robotolight</vt:lpstr>
      <vt:lpstr>Wingdings</vt:lpstr>
      <vt:lpstr>Office Theme</vt:lpstr>
      <vt:lpstr>Applying extra layers of materials to drawings and paintings to create greater depth in observational pieces 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extra layers of materials to drawings and paintings to create greater depth in observational pieces</dc:title>
  <dc:creator>Tait, Kathrine</dc:creator>
  <cp:lastModifiedBy>Tait, Kathrine</cp:lastModifiedBy>
  <cp:revision>3</cp:revision>
  <dcterms:created xsi:type="dcterms:W3CDTF">2023-11-14T19:47:55Z</dcterms:created>
  <dcterms:modified xsi:type="dcterms:W3CDTF">2023-11-14T21:32:39Z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