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7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0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9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4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5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6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6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DF06-E8FF-44D3-9AD0-B17831B7D448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C414-9E29-4613-834A-131ABAD8F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heartyteacher.com/artists-who-create-close-u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994" y="457200"/>
            <a:ext cx="9353006" cy="39727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Observing details and textures more closely from first and </a:t>
            </a:r>
            <a:r>
              <a:rPr lang="en-GB" dirty="0" smtClean="0"/>
              <a:t>second hand </a:t>
            </a:r>
            <a:r>
              <a:rPr lang="en-GB" dirty="0"/>
              <a:t>images and objects to improve accuracy in drawings and paintings.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43" y="3761102"/>
            <a:ext cx="3011685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1031966"/>
            <a:ext cx="5593080" cy="514499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 the article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https://theartyteacher.com/artists-who-create-close-ups/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1" y="-260088"/>
            <a:ext cx="4804319" cy="6700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230" y="2886890"/>
            <a:ext cx="5525648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3" y="195308"/>
            <a:ext cx="3498668" cy="8362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Close ups examples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565" y="1069165"/>
            <a:ext cx="4248150" cy="571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81" y="526562"/>
            <a:ext cx="4917308" cy="6645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483" y="-365762"/>
            <a:ext cx="3919791" cy="8429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613" y="0"/>
            <a:ext cx="3012835" cy="29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331"/>
            <a:ext cx="4269377" cy="9983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your own close 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679"/>
            <a:ext cx="4138749" cy="41652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1/ Take a photograph of an interesting texture.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2/ Draw a box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 Use your phone to zoom in on the object so it may look like this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4/ Next use lines to focus only on the surface of the object </a:t>
            </a:r>
            <a:endParaRPr lang="en-GB" dirty="0"/>
          </a:p>
        </p:txBody>
      </p:sp>
      <p:pic>
        <p:nvPicPr>
          <p:cNvPr id="2050" name="Picture 2" descr="drawing from direct observation - shells | Sketch book, A level art  sketchbook, Gcse art sketch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1790" r="77272" b="61619"/>
          <a:stretch/>
        </p:blipFill>
        <p:spPr bwMode="auto">
          <a:xfrm>
            <a:off x="6357635" y="1482250"/>
            <a:ext cx="5977930" cy="5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523" t="16302" r="31020" b="41737"/>
          <a:stretch/>
        </p:blipFill>
        <p:spPr>
          <a:xfrm>
            <a:off x="5486402" y="214151"/>
            <a:ext cx="2847276" cy="29530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90165" y="4518212"/>
            <a:ext cx="5446059" cy="416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5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ACDD6CF-24C9-42EC-8311-0D088640CB8E}"/>
</file>

<file path=customXml/itemProps2.xml><?xml version="1.0" encoding="utf-8"?>
<ds:datastoreItem xmlns:ds="http://schemas.openxmlformats.org/officeDocument/2006/customXml" ds:itemID="{02FA3FE0-59E6-441C-A022-93AA5B36EA35}"/>
</file>

<file path=customXml/itemProps3.xml><?xml version="1.0" encoding="utf-8"?>
<ds:datastoreItem xmlns:ds="http://schemas.openxmlformats.org/officeDocument/2006/customXml" ds:itemID="{3B1E8012-4440-47AC-A46F-A96B2B1BDC05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Observing details and textures more closely from first and second hand images and objects to improve accuracy in drawings and paintings. </vt:lpstr>
      <vt:lpstr>PowerPoint Presentation</vt:lpstr>
      <vt:lpstr>Close ups examples </vt:lpstr>
      <vt:lpstr>Creating your own close up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details and textures more closely from first and secondhand images and objects to improve accuracy in drawings and paintings.</dc:title>
  <dc:creator>Tait, Kathrine</dc:creator>
  <cp:lastModifiedBy>Tait, Kathrine</cp:lastModifiedBy>
  <cp:revision>5</cp:revision>
  <dcterms:created xsi:type="dcterms:W3CDTF">2023-11-14T19:48:32Z</dcterms:created>
  <dcterms:modified xsi:type="dcterms:W3CDTF">2023-11-14T21:09:10Z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