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3300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B98B0-1DB0-45BB-A706-AE89F29C3F5B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E5491-267D-44B9-BB35-18FCE0C856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326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85560-6C62-4A12-855B-89B88A2674D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045B-D9C6-4F8E-B303-5AC6F762C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725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85560-6C62-4A12-855B-89B88A2674D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045B-D9C6-4F8E-B303-5AC6F762C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31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85560-6C62-4A12-855B-89B88A2674D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045B-D9C6-4F8E-B303-5AC6F762C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73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85560-6C62-4A12-855B-89B88A2674D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045B-D9C6-4F8E-B303-5AC6F762C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731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85560-6C62-4A12-855B-89B88A2674D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045B-D9C6-4F8E-B303-5AC6F762C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625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85560-6C62-4A12-855B-89B88A2674D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045B-D9C6-4F8E-B303-5AC6F762C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04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85560-6C62-4A12-855B-89B88A2674D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045B-D9C6-4F8E-B303-5AC6F762C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364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85560-6C62-4A12-855B-89B88A2674D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045B-D9C6-4F8E-B303-5AC6F762C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276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85560-6C62-4A12-855B-89B88A2674D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045B-D9C6-4F8E-B303-5AC6F762C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642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85560-6C62-4A12-855B-89B88A2674D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045B-D9C6-4F8E-B303-5AC6F762C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755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85560-6C62-4A12-855B-89B88A2674D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7045B-D9C6-4F8E-B303-5AC6F762C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918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85560-6C62-4A12-855B-89B88A2674D2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7045B-D9C6-4F8E-B303-5AC6F762C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5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ight Bulb Tree Mixed Media by Mark Ashkenazi | Fine Art Americ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7214" y="650686"/>
            <a:ext cx="2579731" cy="3293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14640" y="187031"/>
            <a:ext cx="2130251" cy="369332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DEVELOPING IDEAS</a:t>
            </a:r>
            <a:endParaRPr lang="en-GB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25083" y="281354"/>
            <a:ext cx="4107766" cy="1544271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25083" y="2110154"/>
            <a:ext cx="4121834" cy="1772529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47710" y="4167212"/>
            <a:ext cx="4276579" cy="2138289"/>
          </a:xfrm>
          <a:prstGeom prst="rect">
            <a:avLst/>
          </a:prstGeom>
          <a:solidFill>
            <a:srgbClr val="92D050"/>
          </a:solidFill>
          <a:ln w="412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88387" y="355828"/>
            <a:ext cx="39811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The most successful art works and experiments of my project so far are</a:t>
            </a:r>
          </a:p>
          <a:p>
            <a:r>
              <a:rPr lang="en-GB" b="1" dirty="0" smtClean="0"/>
              <a:t>1)</a:t>
            </a:r>
          </a:p>
          <a:p>
            <a:r>
              <a:rPr lang="en-GB" b="1" dirty="0" smtClean="0"/>
              <a:t>2)</a:t>
            </a:r>
          </a:p>
          <a:p>
            <a:r>
              <a:rPr lang="en-GB" b="1" dirty="0" smtClean="0"/>
              <a:t>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2289859"/>
            <a:ext cx="3708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For my final piece I would like to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Explore  ____________________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Combine____________________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Use ________________________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Create ______________________</a:t>
            </a:r>
            <a:endParaRPr lang="en-GB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4343400"/>
            <a:ext cx="39518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The artist/research/photography that will inspire this work is _____________</a:t>
            </a:r>
          </a:p>
          <a:p>
            <a:endParaRPr lang="en-GB" b="1" dirty="0"/>
          </a:p>
          <a:p>
            <a:r>
              <a:rPr lang="en-GB" b="1" dirty="0" smtClean="0"/>
              <a:t>This will be communicated within the artwork via ______________________</a:t>
            </a:r>
          </a:p>
          <a:p>
            <a:r>
              <a:rPr lang="en-GB" b="1" dirty="0" smtClean="0"/>
              <a:t>________________________________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441083" y="2657578"/>
            <a:ext cx="2294886" cy="1292662"/>
          </a:xfrm>
          <a:prstGeom prst="rect">
            <a:avLst/>
          </a:prstGeom>
          <a:solidFill>
            <a:srgbClr val="CC99FF"/>
          </a:solidFill>
          <a:ln w="444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Idea 3</a:t>
            </a:r>
          </a:p>
          <a:p>
            <a:endParaRPr lang="en-GB" dirty="0"/>
          </a:p>
          <a:p>
            <a:r>
              <a:rPr lang="en-GB" b="1" dirty="0" smtClean="0"/>
              <a:t>(Connect to previous ideas and research)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28944" y="1525694"/>
            <a:ext cx="2227880" cy="1015663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Idea 2</a:t>
            </a:r>
            <a:endParaRPr lang="en-GB" dirty="0"/>
          </a:p>
          <a:p>
            <a:r>
              <a:rPr lang="en-GB" b="1" dirty="0" smtClean="0"/>
              <a:t>(Connect to previous ideas and research)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582734" y="140190"/>
            <a:ext cx="2660150" cy="1198540"/>
          </a:xfrm>
          <a:prstGeom prst="rect">
            <a:avLst/>
          </a:prstGeom>
          <a:solidFill>
            <a:srgbClr val="FF33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7519429" y="221926"/>
            <a:ext cx="26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Idea 1 </a:t>
            </a:r>
            <a:endParaRPr lang="en-GB" b="1" dirty="0"/>
          </a:p>
          <a:p>
            <a:pPr algn="ctr"/>
            <a:r>
              <a:rPr lang="en-GB" b="1" dirty="0" smtClean="0"/>
              <a:t>(Connect to previous ideas and research)</a:t>
            </a:r>
            <a:endParaRPr lang="en-GB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566139" y="3967009"/>
            <a:ext cx="3238951" cy="2800767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Things to consider –</a:t>
            </a:r>
          </a:p>
          <a:p>
            <a:r>
              <a:rPr lang="en-GB" sz="1600" dirty="0" smtClean="0"/>
              <a:t>Art material</a:t>
            </a:r>
          </a:p>
          <a:p>
            <a:r>
              <a:rPr lang="en-GB" sz="1600" dirty="0" smtClean="0"/>
              <a:t>Composition layout ideas</a:t>
            </a:r>
          </a:p>
          <a:p>
            <a:r>
              <a:rPr lang="en-GB" sz="1600" dirty="0" smtClean="0"/>
              <a:t>Surface</a:t>
            </a:r>
          </a:p>
          <a:p>
            <a:r>
              <a:rPr lang="en-GB" sz="1600" dirty="0" smtClean="0"/>
              <a:t>Foreground</a:t>
            </a:r>
          </a:p>
          <a:p>
            <a:r>
              <a:rPr lang="en-GB" sz="1600" dirty="0" smtClean="0"/>
              <a:t>Background</a:t>
            </a:r>
          </a:p>
          <a:p>
            <a:r>
              <a:rPr lang="en-GB" sz="1600" dirty="0" smtClean="0"/>
              <a:t>Layers </a:t>
            </a:r>
          </a:p>
          <a:p>
            <a:r>
              <a:rPr lang="en-GB" sz="1600" dirty="0" smtClean="0"/>
              <a:t>Technique and application</a:t>
            </a:r>
          </a:p>
          <a:p>
            <a:r>
              <a:rPr lang="en-GB" sz="1600" dirty="0" smtClean="0"/>
              <a:t>Colour palette</a:t>
            </a:r>
          </a:p>
          <a:p>
            <a:r>
              <a:rPr lang="en-GB" sz="1600" dirty="0" smtClean="0"/>
              <a:t>Scale</a:t>
            </a:r>
          </a:p>
          <a:p>
            <a:r>
              <a:rPr lang="en-GB" sz="1600" dirty="0" smtClean="0"/>
              <a:t>2D/3D/Canvas/Board/Found object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40777" y="4628427"/>
            <a:ext cx="4116389" cy="2123658"/>
          </a:xfrm>
          <a:prstGeom prst="rect">
            <a:avLst/>
          </a:prstGeom>
          <a:solidFill>
            <a:srgbClr val="00FFFF"/>
          </a:solidFill>
          <a:ln w="476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Final Idea</a:t>
            </a:r>
          </a:p>
          <a:p>
            <a:endParaRPr lang="en-GB" dirty="0"/>
          </a:p>
          <a:p>
            <a:r>
              <a:rPr lang="en-GB" dirty="0" smtClean="0"/>
              <a:t>Even when you have found your best idea you can make it even better for your final piece. </a:t>
            </a:r>
          </a:p>
          <a:p>
            <a:r>
              <a:rPr lang="en-GB" dirty="0" smtClean="0"/>
              <a:t>HAVE YOU GIVEN ENOUGH DETAIL ON THE FINAL COMPOSITION? </a:t>
            </a:r>
            <a:endParaRPr lang="en-GB" dirty="0"/>
          </a:p>
        </p:txBody>
      </p:sp>
      <p:sp>
        <p:nvSpPr>
          <p:cNvPr id="19" name="Curved Left Arrow 18"/>
          <p:cNvSpPr/>
          <p:nvPr/>
        </p:nvSpPr>
        <p:spPr>
          <a:xfrm>
            <a:off x="10114714" y="868922"/>
            <a:ext cx="417095" cy="64876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Curved Right Arrow 19"/>
          <p:cNvSpPr/>
          <p:nvPr/>
        </p:nvSpPr>
        <p:spPr>
          <a:xfrm>
            <a:off x="8616679" y="2132398"/>
            <a:ext cx="465221" cy="81109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Curved Left Arrow 21"/>
          <p:cNvSpPr/>
          <p:nvPr/>
        </p:nvSpPr>
        <p:spPr>
          <a:xfrm>
            <a:off x="9339943" y="3927762"/>
            <a:ext cx="526898" cy="104325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866841" y="2725135"/>
            <a:ext cx="2325159" cy="206210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sz="1600" dirty="0" smtClean="0"/>
              <a:t>Ensure you have experimented with different compositional layouts materials, techniques, colour palettes and backgrounds. </a:t>
            </a:r>
          </a:p>
          <a:p>
            <a:endParaRPr lang="en-GB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7317761" y="1399138"/>
            <a:ext cx="1680366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/>
              <a:t>Review each idea through a short annotation.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0531809" y="233197"/>
            <a:ext cx="146778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Draw out the ideas clearly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0605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627E955C-E1F8-4ACB-A556-E00E4AD79D93}"/>
</file>

<file path=customXml/itemProps2.xml><?xml version="1.0" encoding="utf-8"?>
<ds:datastoreItem xmlns:ds="http://schemas.openxmlformats.org/officeDocument/2006/customXml" ds:itemID="{814883EE-4F41-4BFC-95C6-3DB1FE6F3E8C}"/>
</file>

<file path=customXml/itemProps3.xml><?xml version="1.0" encoding="utf-8"?>
<ds:datastoreItem xmlns:ds="http://schemas.openxmlformats.org/officeDocument/2006/customXml" ds:itemID="{7380B14D-6B17-433B-BF42-5A0A12C444AF}"/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168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St Mary's Catholic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McGrath, Andrea</dc:creator>
  <cp:lastModifiedBy>Tait, Kathrine</cp:lastModifiedBy>
  <cp:revision>6</cp:revision>
  <dcterms:created xsi:type="dcterms:W3CDTF">2022-07-01T13:40:22Z</dcterms:created>
  <dcterms:modified xsi:type="dcterms:W3CDTF">2023-11-14T21:54:07Z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