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9" r:id="rId4"/>
    <p:sldId id="261" r:id="rId5"/>
    <p:sldId id="262" r:id="rId6"/>
    <p:sldId id="263" r:id="rId7"/>
    <p:sldId id="264" r:id="rId8"/>
    <p:sldId id="265" r:id="rId9"/>
    <p:sldId id="269" r:id="rId10"/>
    <p:sldId id="268" r:id="rId11"/>
    <p:sldId id="267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F8901-1AAC-4A4E-B0F8-F0EC77527ECF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431C-7401-4782-A881-82C98BB58A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508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F8901-1AAC-4A4E-B0F8-F0EC77527ECF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431C-7401-4782-A881-82C98BB58A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2174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F8901-1AAC-4A4E-B0F8-F0EC77527ECF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431C-7401-4782-A881-82C98BB58A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553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F8901-1AAC-4A4E-B0F8-F0EC77527ECF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431C-7401-4782-A881-82C98BB58A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873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F8901-1AAC-4A4E-B0F8-F0EC77527ECF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431C-7401-4782-A881-82C98BB58A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433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F8901-1AAC-4A4E-B0F8-F0EC77527ECF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431C-7401-4782-A881-82C98BB58A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13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F8901-1AAC-4A4E-B0F8-F0EC77527ECF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431C-7401-4782-A881-82C98BB58A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1897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F8901-1AAC-4A4E-B0F8-F0EC77527ECF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431C-7401-4782-A881-82C98BB58A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359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F8901-1AAC-4A4E-B0F8-F0EC77527ECF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431C-7401-4782-A881-82C98BB58A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313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F8901-1AAC-4A4E-B0F8-F0EC77527ECF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431C-7401-4782-A881-82C98BB58A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485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F8901-1AAC-4A4E-B0F8-F0EC77527ECF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431C-7401-4782-A881-82C98BB58A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444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F8901-1AAC-4A4E-B0F8-F0EC77527ECF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2431C-7401-4782-A881-82C98BB58A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636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264" y="110427"/>
            <a:ext cx="11606784" cy="152330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GB" dirty="0" smtClean="0"/>
              <a:t>Watercolour: How can it change the mood? 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0081" y="6211189"/>
            <a:ext cx="9201150" cy="996748"/>
          </a:xfrm>
        </p:spPr>
        <p:txBody>
          <a:bodyPr/>
          <a:lstStyle/>
          <a:p>
            <a:r>
              <a:rPr lang="en-GB" dirty="0" smtClean="0"/>
              <a:t>King Edward’s Bay, Tynemouth.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" t="29775" r="292" b="27515"/>
          <a:stretch/>
        </p:blipFill>
        <p:spPr>
          <a:xfrm>
            <a:off x="6352032" y="1519440"/>
            <a:ext cx="5462016" cy="41651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633728"/>
            <a:ext cx="5784309" cy="415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64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318" t="22232" r="4695" b="11846"/>
          <a:stretch/>
        </p:blipFill>
        <p:spPr>
          <a:xfrm rot="16200000">
            <a:off x="-1141570" y="1141570"/>
            <a:ext cx="6623366" cy="43402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512" y="-152401"/>
            <a:ext cx="7202487" cy="720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24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162050" y="820804"/>
            <a:ext cx="7559807" cy="57292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0667" t="12761" r="11867" b="16784"/>
          <a:stretch/>
        </p:blipFill>
        <p:spPr>
          <a:xfrm rot="5400000">
            <a:off x="4279435" y="1381525"/>
            <a:ext cx="9635337" cy="668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850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62" y="-209551"/>
            <a:ext cx="4681538" cy="7241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937" y="0"/>
            <a:ext cx="5262563" cy="696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05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572000" cy="4351338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 smtClean="0"/>
              <a:t>What mood will you try to create?</a:t>
            </a:r>
          </a:p>
          <a:p>
            <a:pPr marL="0" indent="0">
              <a:buNone/>
            </a:pPr>
            <a:endParaRPr lang="en-GB" sz="4000" dirty="0" smtClean="0"/>
          </a:p>
          <a:p>
            <a:pPr marL="0" indent="0">
              <a:buNone/>
            </a:pPr>
            <a:r>
              <a:rPr lang="en-GB" sz="4000" dirty="0" smtClean="0"/>
              <a:t>What colours will help you achieve it? </a:t>
            </a:r>
            <a:endParaRPr lang="en-GB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4789" y="499611"/>
            <a:ext cx="6809822" cy="601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682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117" y="164641"/>
            <a:ext cx="10515600" cy="1821781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GB" dirty="0" smtClean="0"/>
              <a:t>Lesson Objective</a:t>
            </a:r>
            <a:r>
              <a:rPr lang="en-GB" dirty="0" smtClean="0"/>
              <a:t>: 1/Learning </a:t>
            </a:r>
            <a:r>
              <a:rPr lang="en-GB" dirty="0" smtClean="0"/>
              <a:t>to experiment with colour </a:t>
            </a:r>
            <a:r>
              <a:rPr lang="en-GB" dirty="0" smtClean="0"/>
              <a:t>palette </a:t>
            </a:r>
            <a:r>
              <a:rPr lang="en-GB" dirty="0" smtClean="0"/>
              <a:t>choices to change the mood.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2. Develop brush control.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117" y="2400391"/>
            <a:ext cx="4392168" cy="4351338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GB" dirty="0" smtClean="0"/>
              <a:t>Sketch out brief line shapes </a:t>
            </a:r>
          </a:p>
          <a:p>
            <a:r>
              <a:rPr lang="en-GB" dirty="0" smtClean="0"/>
              <a:t>Mix your colour palette </a:t>
            </a:r>
          </a:p>
          <a:p>
            <a:r>
              <a:rPr lang="en-GB" dirty="0" smtClean="0"/>
              <a:t>Apply </a:t>
            </a:r>
            <a:r>
              <a:rPr lang="en-GB" dirty="0" smtClean="0"/>
              <a:t>light washes </a:t>
            </a:r>
            <a:r>
              <a:rPr lang="en-GB" dirty="0" smtClean="0"/>
              <a:t>of paint </a:t>
            </a:r>
          </a:p>
          <a:p>
            <a:r>
              <a:rPr lang="en-GB" dirty="0" smtClean="0"/>
              <a:t>Dry </a:t>
            </a:r>
            <a:endParaRPr lang="en-GB" dirty="0" smtClean="0"/>
          </a:p>
          <a:p>
            <a:r>
              <a:rPr lang="en-GB" dirty="0" smtClean="0"/>
              <a:t>Build up darker tones to layer on top. </a:t>
            </a:r>
          </a:p>
          <a:p>
            <a:r>
              <a:rPr lang="en-GB" dirty="0" smtClean="0"/>
              <a:t>Dry </a:t>
            </a:r>
          </a:p>
          <a:p>
            <a:r>
              <a:rPr lang="en-GB" dirty="0" smtClean="0"/>
              <a:t>Pen </a:t>
            </a:r>
            <a:r>
              <a:rPr lang="en-GB" dirty="0" smtClean="0"/>
              <a:t>work if needed or extra layers of paint. 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1613" y="3060907"/>
            <a:ext cx="3890387" cy="37970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3102" y="1914144"/>
            <a:ext cx="3382084" cy="32858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16735" y="2514285"/>
            <a:ext cx="211455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Wash and drop watercolour 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096000" y="6176963"/>
            <a:ext cx="2819400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Loose lines 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4476750" y="5200004"/>
            <a:ext cx="2495550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Layers of watercolour 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7858125" y="3949295"/>
            <a:ext cx="2114550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Loose pen marks can help pick out details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4237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565882" y="1332996"/>
            <a:ext cx="7959114" cy="529312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290619" cy="63626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8200" y="1489166"/>
            <a:ext cx="4700451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Find your own image or select on of the attached images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1090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84122"/>
            <a:ext cx="5010150" cy="68508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7234" t="15204" r="26586" b="14940"/>
          <a:stretch/>
        </p:blipFill>
        <p:spPr>
          <a:xfrm>
            <a:off x="5010150" y="0"/>
            <a:ext cx="2552699" cy="6741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858423" y="1408168"/>
            <a:ext cx="6480915" cy="418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29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801776" y="1014412"/>
            <a:ext cx="6858000" cy="4829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193887" y="786227"/>
            <a:ext cx="7216907" cy="541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02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9563" y="-186037"/>
            <a:ext cx="12811125" cy="565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86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949726" y="949725"/>
            <a:ext cx="6852451" cy="495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174" y="0"/>
            <a:ext cx="5057775" cy="681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36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327784" y="1125173"/>
            <a:ext cx="7948613" cy="52930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47180" y="982193"/>
            <a:ext cx="6888813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5931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D9C647E071ED4D9B7D0BA81432F5C2" ma:contentTypeVersion="18" ma:contentTypeDescription="Create a new document." ma:contentTypeScope="" ma:versionID="c4253f1ec559ce4a1c8458976e9933d9">
  <xsd:schema xmlns:xsd="http://www.w3.org/2001/XMLSchema" xmlns:xs="http://www.w3.org/2001/XMLSchema" xmlns:p="http://schemas.microsoft.com/office/2006/metadata/properties" xmlns:ns2="070f71ce-64c7-4b17-bb6b-21ebf0c68387" xmlns:ns3="8c49430d-f190-4cd8-83c3-84bb6a3d29af" targetNamespace="http://schemas.microsoft.com/office/2006/metadata/properties" ma:root="true" ma:fieldsID="1f43a1ec969e57a8b63a5fdad0c86529" ns2:_="" ns3:_="">
    <xsd:import namespace="070f71ce-64c7-4b17-bb6b-21ebf0c68387"/>
    <xsd:import namespace="8c49430d-f190-4cd8-83c3-84bb6a3d29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Completed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Not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0f71ce-64c7-4b17-bb6b-21ebf0c683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Completed" ma:index="17" nillable="true" ma:displayName="Completed" ma:default="0" ma:format="Dropdown" ma:internalName="Completed">
      <xsd:simpleType>
        <xsd:restriction base="dms:Boolea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a72bb472-3a9c-4f56-9e6f-fdae2be011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Notes" ma:index="24" nillable="true" ma:displayName="Notes" ma:format="Dropdown" ma:internalName="Notes">
      <xsd:simpleType>
        <xsd:restriction base="dms:Note">
          <xsd:maxLength value="255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49430d-f190-4cd8-83c3-84bb6a3d29a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0199d808-df6e-4fcd-b362-d9c1aab5c644}" ma:internalName="TaxCatchAll" ma:showField="CatchAllData" ma:web="8c49430d-f190-4cd8-83c3-84bb6a3d29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23B62A7-56F8-4930-8038-E1A86ABA083D}"/>
</file>

<file path=customXml/itemProps2.xml><?xml version="1.0" encoding="utf-8"?>
<ds:datastoreItem xmlns:ds="http://schemas.openxmlformats.org/officeDocument/2006/customXml" ds:itemID="{723EC80F-3632-4EC5-89F7-5071A189180E}"/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116</Words>
  <Application>Microsoft Office PowerPoint</Application>
  <PresentationFormat>Widescreen</PresentationFormat>
  <Paragraphs>18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Watercolour: How can it change the mood?  </vt:lpstr>
      <vt:lpstr>PowerPoint Presentation</vt:lpstr>
      <vt:lpstr>Lesson Objective: 1/Learning to experiment with colour palette choices to change the mood.  2. Develop brush control.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Watercolour</dc:title>
  <dc:creator>Tait, Kathrine</dc:creator>
  <cp:lastModifiedBy>Tait, Kathrine</cp:lastModifiedBy>
  <cp:revision>6</cp:revision>
  <dcterms:created xsi:type="dcterms:W3CDTF">2021-09-29T20:16:34Z</dcterms:created>
  <dcterms:modified xsi:type="dcterms:W3CDTF">2023-11-14T19:34:46Z</dcterms:modified>
</cp:coreProperties>
</file>