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49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86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41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10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6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11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1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33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21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1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5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ED24-DC5E-4AFC-92DB-6D9FFF0D51B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CCCF4-9A08-42F2-9A8B-948C9082E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tate.org.uk/art/tone-coursework-guide#:~:text=You%20can%20make%20a%20tonal,the%20brightest%20and%20darkest%20shad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93" y="1535482"/>
            <a:ext cx="6659801" cy="5322518"/>
          </a:xfrm>
          <a:prstGeom prst="rect">
            <a:avLst/>
          </a:prstGeom>
        </p:spPr>
      </p:pic>
      <p:pic>
        <p:nvPicPr>
          <p:cNvPr id="2050" name="Picture 2" descr="NATURAL FORMS- OBSERVATIONAL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4" y="363255"/>
            <a:ext cx="3444658" cy="57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82911"/>
            <a:ext cx="9144000" cy="23876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Using a wider variety of tonal shades to increase depth in observational studies 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24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681" y="182246"/>
            <a:ext cx="7835537" cy="69296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What makes a quality drawing?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303" t="2629" b="-1"/>
          <a:stretch/>
        </p:blipFill>
        <p:spPr>
          <a:xfrm>
            <a:off x="2807536" y="1064393"/>
            <a:ext cx="3949807" cy="4508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90" y="5682343"/>
            <a:ext cx="575847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LOOK AT THESE EXAMPLES.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671" y="791225"/>
            <a:ext cx="3450141" cy="4123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377" y="1274844"/>
            <a:ext cx="7933781" cy="54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2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06"/>
            <a:ext cx="6191794" cy="123364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FOCUS ON QUALITY IN PENCIL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0688"/>
            <a:ext cx="6844937" cy="4572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2731" y="1557530"/>
            <a:ext cx="2299063" cy="375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Parts of sketches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82743" y="3173481"/>
            <a:ext cx="215522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Line and dot sketches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1727" y="1933303"/>
            <a:ext cx="2311113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Delicate areas</a:t>
            </a:r>
          </a:p>
          <a:p>
            <a:r>
              <a:rPr lang="en-GB" dirty="0" smtClean="0"/>
              <a:t>Shadow behind the subject </a:t>
            </a:r>
          </a:p>
          <a:p>
            <a:r>
              <a:rPr lang="en-GB" dirty="0" smtClean="0"/>
              <a:t>Don’t reply on a heavy outline .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4538" t="8458" r="14931" b="15133"/>
          <a:stretch/>
        </p:blipFill>
        <p:spPr>
          <a:xfrm>
            <a:off x="6597104" y="716473"/>
            <a:ext cx="4937761" cy="3566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95572" y="326571"/>
            <a:ext cx="295075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Weight of </a:t>
            </a:r>
            <a:r>
              <a:rPr lang="en-GB" dirty="0" smtClean="0"/>
              <a:t>line</a:t>
            </a:r>
          </a:p>
          <a:p>
            <a:r>
              <a:rPr lang="en-GB" dirty="0" smtClean="0"/>
              <a:t>Darker lines </a:t>
            </a:r>
          </a:p>
          <a:p>
            <a:r>
              <a:rPr lang="en-GB" dirty="0" smtClean="0"/>
              <a:t>Lighter, delicate line </a:t>
            </a:r>
          </a:p>
          <a:p>
            <a:r>
              <a:rPr lang="en-GB" dirty="0" smtClean="0"/>
              <a:t>Avoid using a heavy outline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30057" y="6170969"/>
            <a:ext cx="333102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Applying different pressures</a:t>
            </a:r>
          </a:p>
          <a:p>
            <a:r>
              <a:rPr lang="en-GB" dirty="0" smtClean="0"/>
              <a:t>Creating a variety of tonal shades 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493" y="4282633"/>
            <a:ext cx="2156814" cy="2554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823" y="5656217"/>
            <a:ext cx="267788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Intricate details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959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9166"/>
            <a:ext cx="4648200" cy="468779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Check out this website to see why tone is important </a:t>
            </a:r>
            <a:r>
              <a:rPr lang="en-GB" dirty="0" smtClean="0">
                <a:hlinkClick r:id="rId2"/>
              </a:rPr>
              <a:t>https://www.tate.org.uk/art/tone-coursework-guide#:~:text=You%20can%20make%20a%20tonal,the%20brightest%20and%20darkest%20shades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Select 1 of your images for your project to create a quality pencil piece. 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Plot out the shapes lightly and measure each shape in relation to the next.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Build up line details from the image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Look at where the shadows and highlight appear on the objects.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Use different pressures  to create the dark and light tones.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238" y="-225334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617865"/>
            <a:ext cx="6476478" cy="2352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131" y="4930526"/>
            <a:ext cx="4002066" cy="21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10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8" ma:contentTypeDescription="Create a new document." ma:contentTypeScope="" ma:versionID="c4253f1ec559ce4a1c8458976e9933d9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1f43a1ec969e57a8b63a5fdad0c86529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83F645AD-885C-4446-8F86-34BB2E1AA30C}"/>
</file>

<file path=customXml/itemProps2.xml><?xml version="1.0" encoding="utf-8"?>
<ds:datastoreItem xmlns:ds="http://schemas.openxmlformats.org/officeDocument/2006/customXml" ds:itemID="{C07CF111-FAD0-4EA4-9768-C456B683E480}"/>
</file>

<file path=customXml/itemProps3.xml><?xml version="1.0" encoding="utf-8"?>
<ds:datastoreItem xmlns:ds="http://schemas.openxmlformats.org/officeDocument/2006/customXml" ds:itemID="{637986FD-5401-4A3C-B01E-80F965763670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152</Words>
  <Application>Microsoft Office PowerPoint</Application>
  <PresentationFormat>Widescreen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Using a wider variety of tonal shades to increase depth in observational studies  </vt:lpstr>
      <vt:lpstr>What makes a quality drawing? </vt:lpstr>
      <vt:lpstr>FOCUS ON QUALITY IN PENCIL </vt:lpstr>
      <vt:lpstr>Task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 wider variety of tonal shades to increase depth in observational studies</dc:title>
  <dc:creator>Tait, Kathrine</dc:creator>
  <cp:lastModifiedBy>Tait, Kathrine</cp:lastModifiedBy>
  <cp:revision>3</cp:revision>
  <dcterms:created xsi:type="dcterms:W3CDTF">2023-11-14T19:50:32Z</dcterms:created>
  <dcterms:modified xsi:type="dcterms:W3CDTF">2023-11-14T20:33:50Z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</Properties>
</file>