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tmp"/><Relationship Id="rId2" Type="http://schemas.openxmlformats.org/officeDocument/2006/relationships/hyperlink" Target="https://www.youtube.com/watch?v=1WgZFoDhpt4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dirty="0" smtClean="0"/>
              <a:t>codes U989, U980, U593 and U229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 to watch a video </a:t>
            </a:r>
            <a:r>
              <a:rPr lang="en-GB" sz="1400" dirty="0"/>
              <a:t>on </a:t>
            </a:r>
            <a:r>
              <a:rPr lang="en-GB" sz="1400" dirty="0" smtClean="0"/>
              <a:t>“Sketching graphs”</a:t>
            </a:r>
          </a:p>
          <a:p>
            <a:r>
              <a:rPr lang="en-GB" sz="1400" dirty="0">
                <a:hlinkClick r:id="rId2"/>
              </a:rPr>
              <a:t>https://</a:t>
            </a:r>
            <a:r>
              <a:rPr lang="en-GB" sz="1400" dirty="0" smtClean="0">
                <a:hlinkClick r:id="rId2"/>
              </a:rPr>
              <a:t>www.youtube.com/watch?v=1WgZFoDhpt4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</a:t>
            </a:r>
            <a:r>
              <a:rPr lang="en-GB" sz="1400" dirty="0" smtClean="0"/>
              <a:t>next </a:t>
            </a:r>
            <a:r>
              <a:rPr lang="en-GB" sz="1400" dirty="0"/>
              <a:t>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57743" y="437722"/>
            <a:ext cx="4947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a table of values to plot a range of non-linear graphs.</a:t>
            </a:r>
            <a:endParaRPr lang="en-GB" dirty="0">
              <a:latin typeface="Comic Sans MS" panose="030F0702030302020204" pitchFamily="66" charset="0"/>
            </a:endParaRPr>
          </a:p>
          <a:p>
            <a:pPr lvl="0"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4" name="Picture 2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7" y="4161508"/>
            <a:ext cx="3000794" cy="1724266"/>
          </a:xfrm>
          <a:prstGeom prst="rect">
            <a:avLst/>
          </a:prstGeom>
        </p:spPr>
      </p:pic>
      <p:pic>
        <p:nvPicPr>
          <p:cNvPr id="25" name="Picture 24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93" y="6117896"/>
            <a:ext cx="3048425" cy="1629002"/>
          </a:xfrm>
          <a:prstGeom prst="rect">
            <a:avLst/>
          </a:prstGeom>
        </p:spPr>
      </p:pic>
      <p:pic>
        <p:nvPicPr>
          <p:cNvPr id="26" name="Picture 25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7" y="7843906"/>
            <a:ext cx="2991267" cy="166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84" y="808074"/>
            <a:ext cx="2029108" cy="2829320"/>
          </a:xfrm>
          <a:prstGeom prst="rect">
            <a:avLst/>
          </a:prstGeom>
        </p:spPr>
      </p:pic>
      <p:pic>
        <p:nvPicPr>
          <p:cNvPr id="16" name="Picture 1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69" y="3802026"/>
            <a:ext cx="1991003" cy="2524477"/>
          </a:xfrm>
          <a:prstGeom prst="rect">
            <a:avLst/>
          </a:prstGeom>
        </p:spPr>
      </p:pic>
      <p:pic>
        <p:nvPicPr>
          <p:cNvPr id="17" name="Picture 1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69" y="6656469"/>
            <a:ext cx="2038635" cy="281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C5078F-5622-4BB5-AC00-81AF345347E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563</TotalTime>
  <Words>60</Words>
  <Application>Microsoft Office PowerPoint</Application>
  <PresentationFormat>A4 Paper (210x297 mm)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44</cp:revision>
  <dcterms:created xsi:type="dcterms:W3CDTF">2022-12-15T12:33:58Z</dcterms:created>
  <dcterms:modified xsi:type="dcterms:W3CDTF">2023-11-14T18:55:49Z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