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3/30/trigonometry-missing-angles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3/30/trigonometry-missing-sid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U283 and U545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“Trigonometry”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https://corbettmaths.com/2013/03/30/trigonometry-missing-sides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https://corbettmaths.com/2013/03/30/trigonometry-missing-angles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2957" y="230596"/>
            <a:ext cx="49477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Choosing the appropriate trigonometric ratio to find missing sides or angles in right-angled triangles in a range of situations</a:t>
            </a:r>
            <a:r>
              <a:rPr lang="en-US" dirty="0"/>
              <a:t>.</a:t>
            </a:r>
            <a:endParaRPr lang="en-GB" dirty="0"/>
          </a:p>
          <a:p>
            <a:pPr lvl="0"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167354"/>
            <a:ext cx="2410161" cy="4267796"/>
          </a:xfrm>
          <a:prstGeom prst="rect">
            <a:avLst/>
          </a:prstGeom>
        </p:spPr>
      </p:pic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553" y="6555612"/>
            <a:ext cx="2410161" cy="270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1014147"/>
            <a:ext cx="3024963" cy="4537443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6476909"/>
            <a:ext cx="3024963" cy="172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13D96B-43F7-43D2-8E6E-6B2699FB4F6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</TotalTime>
  <Words>67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42</cp:revision>
  <dcterms:created xsi:type="dcterms:W3CDTF">2022-12-15T12:33:58Z</dcterms:created>
  <dcterms:modified xsi:type="dcterms:W3CDTF">2023-11-14T18:34:23Z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