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2/08/19/pythagoras-video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U385 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this link to watch a video </a:t>
            </a:r>
            <a:r>
              <a:rPr lang="en-GB" sz="1400" dirty="0"/>
              <a:t>on </a:t>
            </a:r>
            <a:r>
              <a:rPr lang="en-GB" sz="1400" dirty="0" smtClean="0"/>
              <a:t>“Pythagoras”</a:t>
            </a:r>
          </a:p>
          <a:p>
            <a:r>
              <a:rPr lang="en-GB" sz="1400" dirty="0">
                <a:hlinkClick r:id="rId2"/>
              </a:rPr>
              <a:t>https://corbettmaths.com/2012/08/19/pythagoras-video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</a:t>
            </a:r>
            <a:r>
              <a:rPr lang="en-GB" sz="1400" dirty="0" smtClean="0"/>
              <a:t>next </a:t>
            </a:r>
            <a:r>
              <a:rPr lang="en-GB" sz="1400" dirty="0"/>
              <a:t>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2957" y="230596"/>
            <a:ext cx="494775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anose="030F0702030302020204" pitchFamily="66" charset="0"/>
              </a:rPr>
              <a:t>Solving worded problems using Pythagoras</a:t>
            </a:r>
            <a:r>
              <a:rPr lang="en-US" sz="2000" dirty="0" smtClean="0">
                <a:latin typeface="Comic Sans MS" panose="030F0702030302020204" pitchFamily="66" charset="0"/>
              </a:rPr>
              <a:t>’ </a:t>
            </a:r>
            <a:r>
              <a:rPr lang="en-US" sz="2000" dirty="0">
                <a:latin typeface="Comic Sans MS" panose="030F0702030302020204" pitchFamily="66" charset="0"/>
              </a:rPr>
              <a:t>Theorem.</a:t>
            </a:r>
            <a:endParaRPr lang="en-GB" sz="2000" dirty="0">
              <a:latin typeface="Comic Sans MS" panose="030F0702030302020204" pitchFamily="66" charset="0"/>
            </a:endParaRPr>
          </a:p>
          <a:p>
            <a:pPr lvl="0" algn="ctr"/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7" y="4343700"/>
            <a:ext cx="5087060" cy="462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6" y="1090482"/>
            <a:ext cx="4301313" cy="276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32FC2E1D-8AD4-4940-9CA1-B28936B13A87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529</TotalTime>
  <Words>49</Words>
  <Application>Microsoft Office PowerPoint</Application>
  <PresentationFormat>A4 Paper (210x297 mm)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41</cp:revision>
  <dcterms:created xsi:type="dcterms:W3CDTF">2022-12-15T12:33:58Z</dcterms:created>
  <dcterms:modified xsi:type="dcterms:W3CDTF">2023-11-20T09:36:05Z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