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6/04/25/vector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</a:t>
            </a:r>
            <a:r>
              <a:rPr lang="en-GB" sz="1400" dirty="0" smtClean="0"/>
              <a:t>code U781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 to watch a video </a:t>
            </a:r>
            <a:r>
              <a:rPr lang="en-GB" sz="1400" dirty="0"/>
              <a:t>on </a:t>
            </a:r>
            <a:r>
              <a:rPr lang="en-GB" sz="1400" dirty="0" smtClean="0"/>
              <a:t>“Vectors”</a:t>
            </a:r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https://corbettmaths.com/2016/04/25/vectors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</a:t>
            </a:r>
            <a:r>
              <a:rPr lang="en-GB" sz="1400" dirty="0" smtClean="0"/>
              <a:t>next </a:t>
            </a:r>
            <a:r>
              <a:rPr lang="en-GB" sz="1400" dirty="0"/>
              <a:t>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2957" y="230596"/>
            <a:ext cx="49477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Using vectors in a range of geometric arguments and proofs.</a:t>
            </a:r>
            <a:endParaRPr lang="en-GB" dirty="0">
              <a:latin typeface="Comic Sans MS" panose="030F0702030302020204" pitchFamily="66" charset="0"/>
            </a:endParaRPr>
          </a:p>
          <a:p>
            <a:pPr lvl="0" algn="ctr"/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240991"/>
            <a:ext cx="5210605" cy="4436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32" y="971440"/>
            <a:ext cx="3219618" cy="2095307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3609782"/>
            <a:ext cx="4429743" cy="2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032099-97F7-475C-8DC8-990B391017E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518</TotalTime>
  <Words>52</Words>
  <Application>Microsoft Office PowerPoint</Application>
  <PresentationFormat>A4 Paper (210x297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38</cp:revision>
  <dcterms:created xsi:type="dcterms:W3CDTF">2022-12-15T12:33:58Z</dcterms:created>
  <dcterms:modified xsi:type="dcterms:W3CDTF">2023-11-14T18:11:16Z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