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7/09/25/column-vector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U632 and U903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“Vectors”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https://corbettmaths.com/2017/09/25/column-vectors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464232"/>
            <a:ext cx="5353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>
                <a:latin typeface="Comic Sans MS" panose="030F0702030302020204" pitchFamily="66" charset="0"/>
              </a:rPr>
              <a:t>Representing a two-dimensional vector as a column vector and drawing on a square or coordinate grid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4047626"/>
            <a:ext cx="4901015" cy="2819097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7095484"/>
            <a:ext cx="5686426" cy="207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947460"/>
            <a:ext cx="5544324" cy="3972479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36" y="5059325"/>
            <a:ext cx="2248214" cy="423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6220AF-60A3-4538-9D33-8A2EC099484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60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2023-11-14T18:00:34Z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