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8o6E81pZvg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www.youtube.com/watch?v=myp-LSzVEr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codes U771 and U426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to </a:t>
            </a:r>
            <a:r>
              <a:rPr lang="en-GB" sz="1400" dirty="0"/>
              <a:t>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“Volume and Surface Area”</a:t>
            </a:r>
            <a:endParaRPr lang="en-GB" sz="1400" dirty="0" smtClean="0"/>
          </a:p>
          <a:p>
            <a:r>
              <a:rPr lang="en-GB" sz="1400" dirty="0" smtClean="0">
                <a:hlinkClick r:id="rId2"/>
              </a:rPr>
              <a:t>https</a:t>
            </a:r>
            <a:r>
              <a:rPr lang="en-GB" sz="1400" dirty="0">
                <a:hlinkClick r:id="rId2"/>
              </a:rPr>
              <a:t>://</a:t>
            </a:r>
            <a:r>
              <a:rPr lang="en-GB" sz="1400" dirty="0" smtClean="0">
                <a:hlinkClick r:id="rId2"/>
              </a:rPr>
              <a:t>www.youtube.com/watch?v=myp-LSzVErE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</a:t>
            </a:r>
            <a:r>
              <a:rPr lang="en-GB" sz="1400" dirty="0" smtClean="0">
                <a:hlinkClick r:id="rId3"/>
              </a:rPr>
              <a:t>www.youtube.com/watch?v=J8o6E81pZvg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464232"/>
            <a:ext cx="53530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mic Sans MS" panose="030F0702030302020204" pitchFamily="66" charset="0"/>
              </a:rPr>
              <a:t>Using given formulae to solve problems involving volume or surface area of spheres, cones and pyramids.</a:t>
            </a:r>
            <a:endParaRPr lang="en-GB" sz="1600" dirty="0">
              <a:latin typeface="Comic Sans MS" panose="030F0702030302020204" pitchFamily="66" charset="0"/>
            </a:endParaRPr>
          </a:p>
          <a:p>
            <a:pPr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59" y="4167097"/>
            <a:ext cx="4719253" cy="2853003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59" y="7060981"/>
            <a:ext cx="4934849" cy="158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052216"/>
            <a:ext cx="4867705" cy="336821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4909988"/>
            <a:ext cx="4905789" cy="17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D535B9-7E0F-48EF-B56A-08BC0EF2FE6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65</Words>
  <Application>Microsoft Office PowerPoint</Application>
  <PresentationFormat>A4 Paper (210x297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35</cp:revision>
  <dcterms:created xsi:type="dcterms:W3CDTF">2022-12-15T12:33:58Z</dcterms:created>
  <dcterms:modified xsi:type="dcterms:W3CDTF">2023-11-14T17:54:10Z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