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3/31/loci-part-2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3/03/31/loci-part-1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03/06/loci-part-3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 U820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to watch videos </a:t>
            </a:r>
            <a:r>
              <a:rPr lang="en-GB" sz="1400" dirty="0"/>
              <a:t>on </a:t>
            </a:r>
            <a:r>
              <a:rPr lang="en-GB" sz="1400" dirty="0" smtClean="0"/>
              <a:t>“Loci”</a:t>
            </a:r>
          </a:p>
          <a:p>
            <a:r>
              <a:rPr lang="en-GB" sz="1400" dirty="0">
                <a:hlinkClick r:id="rId2"/>
              </a:rPr>
              <a:t>https://corbettmaths.com/2013/03/31/loci-part-1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https://corbettmaths.com/2013/03/31/loci-part-2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https://corbettmaths.com/2013/03/06/loci-part-3-2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7743" y="437722"/>
            <a:ext cx="4947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ruler and compass constructions to solve “loci” problems in real life situations.</a:t>
            </a:r>
            <a:endParaRPr lang="en-GB" dirty="0">
              <a:latin typeface="Comic Sans MS" panose="030F0702030302020204" pitchFamily="66" charset="0"/>
            </a:endParaRPr>
          </a:p>
          <a:p>
            <a:pPr lvl="0"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053" name="Picture 2052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4343700"/>
            <a:ext cx="6099783" cy="524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56954"/>
            <a:ext cx="5353797" cy="459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4F9EAF-CE93-46DD-9CAF-131073A6D95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64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50</cp:revision>
  <dcterms:created xsi:type="dcterms:W3CDTF">2022-12-15T12:33:58Z</dcterms:created>
  <dcterms:modified xsi:type="dcterms:W3CDTF">2023-11-14T19:32:13Z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