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2/08/24/perpendicular-bisector/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3/03/26/angle-bisector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U979 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this link to 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“Constructions”</a:t>
            </a:r>
          </a:p>
          <a:p>
            <a:r>
              <a:rPr lang="en-GB" sz="1400" dirty="0">
                <a:hlinkClick r:id="rId2"/>
              </a:rPr>
              <a:t>https://corbettmaths.com/2013/03/26/angle-bisector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https://corbettmaths.com/2012/08/24/perpendicular-bisector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57743" y="437722"/>
            <a:ext cx="49477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a ruler and compass to construct perpendicular bisectors, angle bisectors and triangles.</a:t>
            </a:r>
            <a:endParaRPr lang="en-GB" dirty="0">
              <a:latin typeface="Comic Sans MS" panose="030F0702030302020204" pitchFamily="66" charset="0"/>
            </a:endParaRPr>
          </a:p>
          <a:p>
            <a:pPr lvl="0"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30" name="Picture 29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31" y="8348043"/>
            <a:ext cx="3837520" cy="112369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31" name="Picture 30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05" y="4156414"/>
            <a:ext cx="4848902" cy="4058216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0" name="Picture 1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28" y="1023687"/>
            <a:ext cx="5481972" cy="410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4F3E7EFB-F05D-44C8-8D98-3E8A9CAB72EF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585</TotalTime>
  <Words>59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49</cp:revision>
  <dcterms:created xsi:type="dcterms:W3CDTF">2022-12-15T12:33:58Z</dcterms:created>
  <dcterms:modified xsi:type="dcterms:W3CDTF">2023-11-14T19:53:19Z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