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N4JpUUkudr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dirty="0" smtClean="0"/>
              <a:t>code U567 in </a:t>
            </a:r>
            <a:r>
              <a:rPr lang="en-GB" sz="1400" dirty="0" smtClean="0"/>
              <a:t>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this link to watch a video </a:t>
            </a:r>
            <a:r>
              <a:rPr lang="en-GB" sz="1400" dirty="0"/>
              <a:t>on </a:t>
            </a:r>
            <a:r>
              <a:rPr lang="en-GB" sz="1400" dirty="0" smtClean="0"/>
              <a:t>“Circles and tangents”</a:t>
            </a:r>
          </a:p>
          <a:p>
            <a:r>
              <a:rPr lang="en-GB" sz="1400" dirty="0">
                <a:hlinkClick r:id="rId2"/>
              </a:rPr>
              <a:t>https://</a:t>
            </a:r>
            <a:r>
              <a:rPr lang="en-GB" sz="1400" dirty="0" smtClean="0">
                <a:hlinkClick r:id="rId2"/>
              </a:rPr>
              <a:t>www.youtube.com/watch?v=N4JpUUkudrY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</a:t>
            </a:r>
            <a:r>
              <a:rPr lang="en-GB" sz="1400" dirty="0" smtClean="0"/>
              <a:t>next </a:t>
            </a:r>
            <a:r>
              <a:rPr lang="en-GB" sz="1400" dirty="0"/>
              <a:t>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57743" y="437722"/>
            <a:ext cx="4947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Comic Sans MS" panose="030F0702030302020204" pitchFamily="66" charset="0"/>
              </a:rPr>
              <a:t>Recognising</a:t>
            </a:r>
            <a:r>
              <a:rPr lang="en-US" dirty="0">
                <a:latin typeface="Comic Sans MS" panose="030F0702030302020204" pitchFamily="66" charset="0"/>
              </a:rPr>
              <a:t> and using the equation of a circle.</a:t>
            </a:r>
            <a:endParaRPr lang="en-GB" dirty="0">
              <a:latin typeface="Comic Sans MS" panose="030F0702030302020204" pitchFamily="66" charset="0"/>
            </a:endParaRPr>
          </a:p>
          <a:p>
            <a:pPr lvl="0"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8" name="Picture 2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4169301"/>
            <a:ext cx="5477639" cy="1038370"/>
          </a:xfrm>
          <a:prstGeom prst="rect">
            <a:avLst/>
          </a:prstGeom>
        </p:spPr>
      </p:pic>
      <p:pic>
        <p:nvPicPr>
          <p:cNvPr id="29" name="Picture 28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86" y="5367022"/>
            <a:ext cx="6058746" cy="404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8" name="Picture 1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095302"/>
            <a:ext cx="5487166" cy="1047896"/>
          </a:xfrm>
          <a:prstGeom prst="rect">
            <a:avLst/>
          </a:prstGeom>
        </p:spPr>
      </p:pic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2619113"/>
            <a:ext cx="6106377" cy="375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8c49430d-f190-4cd8-83c3-84bb6a3d29af"/>
    <ds:schemaRef ds:uri="070f71ce-64c7-4b17-bb6b-21ebf0c68387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B6BECF-6641-4073-8CFC-61BB52878D5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573</TotalTime>
  <Words>51</Words>
  <Application>Microsoft Office PowerPoint</Application>
  <PresentationFormat>A4 Paper (210x297 mm)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46</cp:revision>
  <dcterms:created xsi:type="dcterms:W3CDTF">2022-12-15T12:33:58Z</dcterms:created>
  <dcterms:modified xsi:type="dcterms:W3CDTF">2023-11-14T19:05:38Z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