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pg-large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7" r:id="rId2"/>
    <p:sldId id="256" r:id="rId3"/>
    <p:sldId id="274" r:id="rId4"/>
    <p:sldId id="258" r:id="rId5"/>
    <p:sldId id="276" r:id="rId6"/>
    <p:sldId id="259" r:id="rId7"/>
    <p:sldId id="260" r:id="rId8"/>
    <p:sldId id="275" r:id="rId9"/>
    <p:sldId id="261" r:id="rId10"/>
    <p:sldId id="273" r:id="rId11"/>
    <p:sldId id="262" r:id="rId12"/>
    <p:sldId id="272" r:id="rId13"/>
    <p:sldId id="263" r:id="rId14"/>
    <p:sldId id="280" r:id="rId15"/>
    <p:sldId id="264" r:id="rId16"/>
    <p:sldId id="281" r:id="rId17"/>
    <p:sldId id="265" r:id="rId18"/>
    <p:sldId id="282" r:id="rId19"/>
    <p:sldId id="266" r:id="rId20"/>
    <p:sldId id="283" r:id="rId21"/>
    <p:sldId id="267" r:id="rId22"/>
    <p:sldId id="277" r:id="rId23"/>
    <p:sldId id="268" r:id="rId24"/>
    <p:sldId id="278" r:id="rId25"/>
    <p:sldId id="269" r:id="rId26"/>
    <p:sldId id="279" r:id="rId27"/>
  </p:sldIdLst>
  <p:sldSz cx="6858000" cy="9906000" type="A4"/>
  <p:notesSz cx="6797675" cy="9928225"/>
  <p:defaultTextStyle>
    <a:defPPr>
      <a:defRPr lang="en-US"/>
    </a:defPPr>
    <a:lvl1pPr marL="0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1pPr>
    <a:lvl2pPr marL="269382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2pPr>
    <a:lvl3pPr marL="538764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3pPr>
    <a:lvl4pPr marL="808147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4pPr>
    <a:lvl5pPr marL="1077529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5pPr>
    <a:lvl6pPr marL="1346911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6pPr>
    <a:lvl7pPr marL="1616293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7pPr>
    <a:lvl8pPr marL="1885676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8pPr>
    <a:lvl9pPr marL="2155058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4660"/>
  </p:normalViewPr>
  <p:slideViewPr>
    <p:cSldViewPr snapToGrid="0">
      <p:cViewPr varScale="1">
        <p:scale>
          <a:sx n="51" d="100"/>
          <a:sy n="51" d="100"/>
        </p:scale>
        <p:origin x="23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E86C8-7699-41FC-A042-307C4A14196B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4ECAC-CD42-493B-8800-88C08B4FF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533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7B87-9268-4B74-B573-E13A3589C2D5}" type="datetime1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84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5E13-935A-4C82-98C8-B98262DE4255}" type="datetime1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39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664B-2045-456E-9B07-5FBB9062F9F0}" type="datetime1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577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9B8D-001B-4971-911D-2216530E9CC9}" type="datetime1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59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C6DE-04C1-4D26-B480-F63F37433EA8}" type="datetime1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492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0A36-97E2-49C3-ADD1-7AC5F57484B6}" type="datetime1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03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989C-036D-4B5D-9129-8DE481DA2C32}" type="datetime1">
              <a:rPr lang="en-GB" smtClean="0"/>
              <a:t>16/12/2019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10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9DF3-EDC9-48C8-9F8D-63A32547BCDB}" type="datetime1">
              <a:rPr lang="en-GB" smtClean="0"/>
              <a:t>16/12/2019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605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DE6D-1858-4AE5-A5DD-8CA5376D6C55}" type="datetime1">
              <a:rPr lang="en-GB" smtClean="0"/>
              <a:t>16/12/2019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10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00E-A305-4A8E-BF28-868A1B57E934}" type="datetime1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61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502E-BA5B-409C-BB4B-3D80C073AA9F}" type="datetime1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53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6E6AD-B046-4361-AB3D-C59D3FDC4747}" type="datetime1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AF5D5-5DD5-4202-BE55-D6C01E6A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64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-large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Language Paper 1: Question 5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Descriptive Writing Practice Homework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200" y="5069947"/>
            <a:ext cx="3801600" cy="3801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866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10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0398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description </a:t>
            </a:r>
            <a:r>
              <a:rPr lang="en-GB" sz="1600" dirty="0" smtClean="0"/>
              <a:t>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300"/>
            <a:ext cx="6858000" cy="42291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773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12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8595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description </a:t>
            </a:r>
            <a:r>
              <a:rPr lang="en-GB" sz="1600" dirty="0" smtClean="0"/>
              <a:t>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7350"/>
            <a:ext cx="6858000" cy="43434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439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14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184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description </a:t>
            </a:r>
            <a:r>
              <a:rPr lang="en-GB" sz="1600" dirty="0" smtClean="0"/>
              <a:t>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6858000" cy="41772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941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16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70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</a:t>
            </a:r>
            <a:r>
              <a:rPr lang="en-GB" sz="1600" dirty="0" smtClean="0"/>
              <a:t>description of a circus 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629"/>
            <a:ext cx="6858000" cy="452305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366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18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602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</a:t>
            </a:r>
            <a:r>
              <a:rPr lang="en-GB" sz="1600" dirty="0" smtClean="0"/>
              <a:t>description 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4085"/>
            <a:ext cx="6858000" cy="404336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567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2787"/>
            <a:ext cx="6858000" cy="45703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description of a </a:t>
            </a:r>
            <a:r>
              <a:rPr lang="en-GB" sz="1600" dirty="0" smtClean="0"/>
              <a:t>dark street 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352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20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055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</a:t>
            </a:r>
            <a:r>
              <a:rPr lang="en-GB" sz="1600" dirty="0" smtClean="0"/>
              <a:t>description 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76" y="1757763"/>
            <a:ext cx="3542969" cy="442871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554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22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7414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</a:t>
            </a:r>
            <a:r>
              <a:rPr lang="en-GB" sz="1600" dirty="0" smtClean="0"/>
              <a:t>description 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56" y="1888214"/>
            <a:ext cx="4167809" cy="416780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778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24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9568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</a:t>
            </a:r>
            <a:r>
              <a:rPr lang="en-GB" sz="1600" dirty="0" smtClean="0"/>
              <a:t>description 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70" y="2044913"/>
            <a:ext cx="5276382" cy="358629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05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26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511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3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07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description </a:t>
            </a:r>
            <a:r>
              <a:rPr lang="en-GB" sz="1600" dirty="0" smtClean="0"/>
              <a:t>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2593"/>
            <a:ext cx="6858000" cy="4288999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950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5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0173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description </a:t>
            </a:r>
            <a:r>
              <a:rPr lang="en-GB" sz="1600" dirty="0" smtClean="0"/>
              <a:t>of a wood 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2" y="1638300"/>
            <a:ext cx="6867442" cy="4152899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670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description </a:t>
            </a:r>
            <a:r>
              <a:rPr lang="en-GB" sz="1600" dirty="0" smtClean="0"/>
              <a:t>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8407"/>
            <a:ext cx="6858000" cy="4527423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554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8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04052" y="1113183"/>
            <a:ext cx="1689652" cy="735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Plan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151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666" y="6449746"/>
            <a:ext cx="3140334" cy="318955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200" b="1" u="sng" dirty="0" smtClean="0"/>
              <a:t>LAYOUT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describe the scene, broadly. Introduce the time and atmosphere.</a:t>
            </a:r>
          </a:p>
          <a:p>
            <a:pPr algn="l"/>
            <a:r>
              <a:rPr lang="en-GB" sz="1200" b="1" dirty="0" smtClean="0"/>
              <a:t>Zoom</a:t>
            </a:r>
            <a:r>
              <a:rPr lang="en-GB" sz="1200" dirty="0" smtClean="0"/>
              <a:t> – focus your lens in on one segment of the image (draw a box)</a:t>
            </a:r>
          </a:p>
          <a:p>
            <a:pPr algn="l"/>
            <a:r>
              <a:rPr lang="en-GB" sz="1200" b="1" dirty="0" smtClean="0"/>
              <a:t>Single line </a:t>
            </a:r>
            <a:r>
              <a:rPr lang="en-GB" sz="1200" dirty="0" smtClean="0"/>
              <a:t>– emphasise the key feeling of your description in one line, apart from the text. BE DRAMATIC!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– focus </a:t>
            </a:r>
            <a:r>
              <a:rPr lang="en-GB" sz="1200" dirty="0"/>
              <a:t>your </a:t>
            </a:r>
            <a:r>
              <a:rPr lang="en-GB" sz="1200" dirty="0" smtClean="0"/>
              <a:t>lens on another segment </a:t>
            </a:r>
            <a:r>
              <a:rPr lang="en-GB" sz="1200" dirty="0"/>
              <a:t>of the image (draw a box</a:t>
            </a:r>
            <a:r>
              <a:rPr lang="en-GB" sz="1200" dirty="0" smtClean="0"/>
              <a:t>)</a:t>
            </a:r>
          </a:p>
          <a:p>
            <a:pPr algn="l"/>
            <a:r>
              <a:rPr lang="en-GB" sz="1200" b="1" dirty="0" smtClean="0"/>
              <a:t>Shift</a:t>
            </a:r>
            <a:r>
              <a:rPr lang="en-GB" sz="1200" dirty="0" smtClean="0"/>
              <a:t> </a:t>
            </a:r>
            <a:r>
              <a:rPr lang="en-GB" sz="1200" dirty="0"/>
              <a:t>– focus your lens on another segment of the image (draw a box)</a:t>
            </a:r>
          </a:p>
          <a:p>
            <a:pPr algn="l"/>
            <a:r>
              <a:rPr lang="en-GB" sz="1200" b="1" dirty="0" smtClean="0"/>
              <a:t>Panoramic</a:t>
            </a:r>
            <a:r>
              <a:rPr lang="en-GB" sz="1200" dirty="0" smtClean="0"/>
              <a:t> – zoom out to look at the scene as a whole, how has it changed given the new perspective?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666" y="417273"/>
            <a:ext cx="607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Language Paper 1: Question 5</a:t>
            </a:r>
          </a:p>
          <a:p>
            <a:r>
              <a:rPr lang="en-GB" sz="1600" dirty="0" smtClean="0"/>
              <a:t>Descriptive Writing</a:t>
            </a:r>
          </a:p>
          <a:p>
            <a:endParaRPr lang="en-GB" sz="1600" dirty="0"/>
          </a:p>
          <a:p>
            <a:r>
              <a:rPr lang="en-GB" sz="1600" dirty="0" smtClean="0"/>
              <a:t>Write </a:t>
            </a:r>
            <a:r>
              <a:rPr lang="en-GB" sz="1600" dirty="0"/>
              <a:t>a description </a:t>
            </a:r>
            <a:r>
              <a:rPr lang="en-GB" sz="1600" dirty="0" smtClean="0"/>
              <a:t>about destruction, as </a:t>
            </a:r>
            <a:r>
              <a:rPr lang="en-GB" sz="1600" dirty="0"/>
              <a:t>suggested by this </a:t>
            </a:r>
            <a:r>
              <a:rPr lang="en-GB" sz="1600" dirty="0" smtClean="0"/>
              <a:t>picture:</a:t>
            </a:r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5171"/>
            <a:ext cx="6858000" cy="4093895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829123" y="6717867"/>
            <a:ext cx="2530734" cy="26533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u="sng" dirty="0" smtClean="0"/>
              <a:t>REMINDER</a:t>
            </a:r>
          </a:p>
          <a:p>
            <a:pPr algn="l"/>
            <a:r>
              <a:rPr lang="en-GB" sz="1200" dirty="0" smtClean="0"/>
              <a:t>You must include: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linguistic devices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a range of punctuation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/>
              <a:t>a</a:t>
            </a:r>
            <a:r>
              <a:rPr lang="en-GB" sz="1200" dirty="0" smtClean="0"/>
              <a:t>mbitious vocabulary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dirty="0" smtClean="0"/>
              <a:t>varied structural features.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algn="l"/>
            <a:r>
              <a:rPr lang="en-GB" sz="1200" dirty="0" smtClean="0"/>
              <a:t>Plan before you write. Consider what you need to include (specifically) and where you will include it; create a tick list.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F5D5-5DD5-4202-BE55-D6C01E6AE62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016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9C647E071ED4D9B7D0BA81432F5C2" ma:contentTypeVersion="18" ma:contentTypeDescription="Create a new document." ma:contentTypeScope="" ma:versionID="c4253f1ec559ce4a1c8458976e9933d9">
  <xsd:schema xmlns:xsd="http://www.w3.org/2001/XMLSchema" xmlns:xs="http://www.w3.org/2001/XMLSchema" xmlns:p="http://schemas.microsoft.com/office/2006/metadata/properties" xmlns:ns2="070f71ce-64c7-4b17-bb6b-21ebf0c68387" xmlns:ns3="8c49430d-f190-4cd8-83c3-84bb6a3d29af" targetNamespace="http://schemas.microsoft.com/office/2006/metadata/properties" ma:root="true" ma:fieldsID="1f43a1ec969e57a8b63a5fdad0c86529" ns2:_="" ns3:_="">
    <xsd:import namespace="070f71ce-64c7-4b17-bb6b-21ebf0c68387"/>
    <xsd:import namespace="8c49430d-f190-4cd8-83c3-84bb6a3d2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Complete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f71ce-64c7-4b17-bb6b-21ebf0c68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Completed" ma:index="17" nillable="true" ma:displayName="Completed" ma:default="0" ma:format="Dropdown" ma:internalName="Completed">
      <xsd:simpleType>
        <xsd:restriction base="dms:Boolea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72bb472-3a9c-4f56-9e6f-fdae2be01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430d-f190-4cd8-83c3-84bb6a3d2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199d808-df6e-4fcd-b362-d9c1aab5c644}" ma:internalName="TaxCatchAll" ma:showField="CatchAllData" ma:web="8c49430d-f190-4cd8-83c3-84bb6a3d2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070f71ce-64c7-4b17-bb6b-21ebf0c68387" xsi:nil="true"/>
    <TaxCatchAll xmlns="8c49430d-f190-4cd8-83c3-84bb6a3d29af" xsi:nil="true"/>
    <lcf76f155ced4ddcb4097134ff3c332f xmlns="070f71ce-64c7-4b17-bb6b-21ebf0c68387">
      <Terms xmlns="http://schemas.microsoft.com/office/infopath/2007/PartnerControls"/>
    </lcf76f155ced4ddcb4097134ff3c332f>
    <Completed xmlns="070f71ce-64c7-4b17-bb6b-21ebf0c68387">false</Completed>
  </documentManagement>
</p:properties>
</file>

<file path=customXml/itemProps1.xml><?xml version="1.0" encoding="utf-8"?>
<ds:datastoreItem xmlns:ds="http://schemas.openxmlformats.org/officeDocument/2006/customXml" ds:itemID="{4D97F14C-7592-4319-93BD-043AB1A41C8E}"/>
</file>

<file path=customXml/itemProps2.xml><?xml version="1.0" encoding="utf-8"?>
<ds:datastoreItem xmlns:ds="http://schemas.openxmlformats.org/officeDocument/2006/customXml" ds:itemID="{C974AC00-D04F-447C-80E9-0ECBD4D43792}"/>
</file>

<file path=customXml/itemProps3.xml><?xml version="1.0" encoding="utf-8"?>
<ds:datastoreItem xmlns:ds="http://schemas.openxmlformats.org/officeDocument/2006/customXml" ds:itemID="{A4D4600C-FB47-4FD1-AAF1-898697A7427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2292</Words>
  <Application>Microsoft Office PowerPoint</Application>
  <PresentationFormat>A4 Paper (210x297 mm)</PresentationFormat>
  <Paragraphs>298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Language Paper 1: Question 5  Descriptive Writing Practice Homework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Hale</dc:creator>
  <cp:lastModifiedBy>McRae, Emma</cp:lastModifiedBy>
  <cp:revision>9</cp:revision>
  <cp:lastPrinted>2017-12-11T11:32:52Z</cp:lastPrinted>
  <dcterms:created xsi:type="dcterms:W3CDTF">2017-03-10T20:36:00Z</dcterms:created>
  <dcterms:modified xsi:type="dcterms:W3CDTF">2019-12-16T14:48:46Z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0x0101001ED9C647E071ED4D9B7D0BA81432F5C2</vt:lpwstr>
  </property>
</Properties>
</file>