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90A2D-762D-FAA1-698E-97879E5A48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CCC1D6-DB11-E20D-D684-B472E30472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8741D-ED60-9ABD-44F4-87FF445EB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45074-51F6-4996-57E2-2D82332AD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447595-E191-AC37-A818-FA11B822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17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16F6F-B8E5-BC2D-66B8-973133724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961699-4D1A-F0FB-9CFE-7E8837CAD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C3C9C-A85E-8342-D797-0C902CFAF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2528E-6340-F97E-4EEF-7DDA37663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BB55-4650-21F8-A64E-6D74714D4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8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890B09-68C8-94E1-AE6A-3A05FF4CC6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A7E8C2-5D5A-FBE1-F103-C0775B7F3A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F5EDE-8FFE-90E6-5779-BE07AE395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F5D73-8BAD-E7DC-F4C1-4D65F9C1F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24652-3C2A-86B2-2C1B-F618BF4D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33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71694-64BC-C959-E530-F66A2BA96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B5498-9A86-163D-97AC-45ACB5D13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80583E-D6DF-37BE-E6FF-D9BE16FAB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59916-78B4-1415-7EA4-AFF0766EF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5DE123-CB9D-78C7-7005-293B4D789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260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70735-151E-2F4F-74A7-5CE19109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38B0C-5B52-F50F-9C66-2AC3E0B4F9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1F4D6-B099-1576-396A-E9D17C650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F43FE-EB12-3A53-0048-15C76F81A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089B5-9F14-CBBA-3F40-4E135B8ED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50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40C70-CB57-3280-AD09-451A03E85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FFF40-FC63-2B1B-3A57-E0C4CA219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1CD79-EE3F-67A4-6AF7-6866D31D2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5EC571-889E-7DBD-7948-4F4E90C45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27E74-97D4-59FE-CBEB-40C371560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A2CE5-0D2F-1319-751D-3D4120299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8010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15F45-B2C2-941D-8280-3A564F0D1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599412-F782-F14C-B0C7-80AB2526F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AF1F5-A6F7-0583-21DE-50C0B85E67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0B1EB8-60B1-49F7-1BF3-4C1BA24D50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566BAD-9F51-35FE-E59C-2841D164DF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B646A2-1A72-E286-6DF7-A0C1464DC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970166-572C-9FDD-DA70-B07E57BD6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0E8FCD-226E-2138-2872-43FE57777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5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63E08-61D3-A2F8-01C1-0640D8442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F1047F-8553-B72D-7EEE-DE0A88F27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06D2E-704E-3F8D-EF76-70724E676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586324-E3A0-62F9-FA16-D1D04E317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471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9E8450-CC2C-D1C7-7C9B-5BAA89BBE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5A2139-24DF-16D1-E19B-CEFEAEC5B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3DD04-8FFA-5E7E-14B3-C77E6DE7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94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8A2A1-D7C1-9C37-8020-9236B9B6F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6BE6F-13EE-2F49-E300-7B8F5107C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78085-6324-D368-4215-2C64F70F25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AE95A-629A-06C3-4307-248C4D1C9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35874-9654-3917-46FD-CA1DBF35A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93CA59-1589-3C80-3368-95F72A80E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8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D2CAB-AFA2-6487-6547-F25A6B26B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C0D11E-C324-4ECC-33B4-7466DF24A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46CB2C-3505-AF3C-E61E-B5B8682B0D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0B34E-EAF9-12B1-11F2-385DF81F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824559-CA0D-A796-22F7-E5AE0CD77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20EB1-1056-8A86-9844-AA4BE0728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512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016D58-9813-9684-DD83-C5B18195E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3D888-FF26-7224-0BBF-74292FB6A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83486-899C-7F72-0DE4-EAE999C952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E7B0F-6E57-4F0D-93D8-B2F484E3E003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9227F-0E45-4C66-24BE-28CB37C90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43250-6FE3-AEC0-8048-E221C2A134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92D60-ABA4-440F-8D79-F94D37BF45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7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mhQ-Cx7dP0g?list=PL3dlLzA2y58gCJJsHPJl0knOR3XUDWVgH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tGXpIAlh0w?list=PL3dlLzA2y58gCJJsHPJl0knOR3XUDWVgH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-t5w4aoQClI?list=PL3dlLzA2y58gCJJsHPJl0knOR3XUDWVgH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W2jhLxSBE-g?list=PL3dlLzA2y58gCJJsHPJl0knOR3XUDWVgH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3sAeD_AxkcU?list=PL3dlLzA2y58gCJJsHPJl0knOR3XUDWVgH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qlIXUnWgDrc?list=PL3dlLzA2y58gCJJsHPJl0knOR3XUDWVgH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rpE2n20P8?list=PL3dlLzA2y58gCJJsHPJl0knOR3XUDWVg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Design Strategies - AQA GCSE Design &amp; Technology">
            <a:hlinkClick r:id="" action="ppaction://media"/>
            <a:extLst>
              <a:ext uri="{FF2B5EF4-FFF2-40B4-BE49-F238E27FC236}">
                <a16:creationId xmlns:a16="http://schemas.microsoft.com/office/drawing/2014/main" id="{3DC5B853-28AB-C3EF-A049-CC9081F0BF1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47959" y="528139"/>
            <a:ext cx="10896081" cy="615628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167B4A-A3C1-46B7-6217-9CE80F6A022F}"/>
              </a:ext>
            </a:extLst>
          </p:cNvPr>
          <p:cNvSpPr txBox="1"/>
          <p:nvPr/>
        </p:nvSpPr>
        <p:spPr>
          <a:xfrm>
            <a:off x="3060441" y="80598"/>
            <a:ext cx="629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Design Strategies</a:t>
            </a:r>
          </a:p>
        </p:txBody>
      </p:sp>
    </p:spTree>
    <p:extLst>
      <p:ext uri="{BB962C8B-B14F-4D97-AF65-F5344CB8AC3E}">
        <p14:creationId xmlns:p14="http://schemas.microsoft.com/office/powerpoint/2010/main" val="235961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nline Media 5" title="The Work of Others: Designers - AQA GCSE Design &amp; Technology">
            <a:hlinkClick r:id="" action="ppaction://media"/>
            <a:extLst>
              <a:ext uri="{FF2B5EF4-FFF2-40B4-BE49-F238E27FC236}">
                <a16:creationId xmlns:a16="http://schemas.microsoft.com/office/drawing/2014/main" id="{7984CDD8-5A66-9A54-E1E6-A5FFF86506A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16061" y="649476"/>
            <a:ext cx="10769135" cy="608456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CF2888E-8E3A-25F1-D1E5-6FF3898E6118}"/>
              </a:ext>
            </a:extLst>
          </p:cNvPr>
          <p:cNvSpPr txBox="1"/>
          <p:nvPr/>
        </p:nvSpPr>
        <p:spPr>
          <a:xfrm>
            <a:off x="3060441" y="80598"/>
            <a:ext cx="629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Designers</a:t>
            </a:r>
          </a:p>
        </p:txBody>
      </p:sp>
    </p:spTree>
    <p:extLst>
      <p:ext uri="{BB962C8B-B14F-4D97-AF65-F5344CB8AC3E}">
        <p14:creationId xmlns:p14="http://schemas.microsoft.com/office/powerpoint/2010/main" val="340322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nline Media 5" title="The Work of Others: Companies - AQA GCSE Design &amp; Technology">
            <a:hlinkClick r:id="" action="ppaction://media"/>
            <a:extLst>
              <a:ext uri="{FF2B5EF4-FFF2-40B4-BE49-F238E27FC236}">
                <a16:creationId xmlns:a16="http://schemas.microsoft.com/office/drawing/2014/main" id="{08F5B268-8E50-2110-BE54-C59B3EFE434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44837" y="542263"/>
            <a:ext cx="10702325" cy="604681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F39DA37-5251-E98F-463E-2086A1375124}"/>
              </a:ext>
            </a:extLst>
          </p:cNvPr>
          <p:cNvSpPr txBox="1"/>
          <p:nvPr/>
        </p:nvSpPr>
        <p:spPr>
          <a:xfrm>
            <a:off x="3060441" y="80598"/>
            <a:ext cx="629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Brands</a:t>
            </a:r>
          </a:p>
        </p:txBody>
      </p:sp>
    </p:spTree>
    <p:extLst>
      <p:ext uri="{BB962C8B-B14F-4D97-AF65-F5344CB8AC3E}">
        <p14:creationId xmlns:p14="http://schemas.microsoft.com/office/powerpoint/2010/main" val="260808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Ecological, Environmental and Social Issues - AQA GCSE Design &amp; Technology">
            <a:hlinkClick r:id="" action="ppaction://media"/>
            <a:extLst>
              <a:ext uri="{FF2B5EF4-FFF2-40B4-BE49-F238E27FC236}">
                <a16:creationId xmlns:a16="http://schemas.microsoft.com/office/drawing/2014/main" id="{C4F989C1-3223-70E5-E2D1-8D1DB9E73D9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16730" y="622591"/>
            <a:ext cx="10710412" cy="605138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E841536-088D-E2DF-F719-DDE1B8DE3BAF}"/>
              </a:ext>
            </a:extLst>
          </p:cNvPr>
          <p:cNvSpPr txBox="1"/>
          <p:nvPr/>
        </p:nvSpPr>
        <p:spPr>
          <a:xfrm>
            <a:off x="3060441" y="80598"/>
            <a:ext cx="629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Sustainable Design</a:t>
            </a:r>
          </a:p>
        </p:txBody>
      </p:sp>
    </p:spTree>
    <p:extLst>
      <p:ext uri="{BB962C8B-B14F-4D97-AF65-F5344CB8AC3E}">
        <p14:creationId xmlns:p14="http://schemas.microsoft.com/office/powerpoint/2010/main" val="316535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nline Media 5" title="Research and Investigation - AQA GCSE Design &amp; Technology">
            <a:hlinkClick r:id="" action="ppaction://media"/>
            <a:extLst>
              <a:ext uri="{FF2B5EF4-FFF2-40B4-BE49-F238E27FC236}">
                <a16:creationId xmlns:a16="http://schemas.microsoft.com/office/drawing/2014/main" id="{9D95EF19-AA54-6565-FFC7-1C54E02BC5F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06338" y="735521"/>
            <a:ext cx="10836246" cy="612247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1ECB06-6ECF-6CB8-3A52-2B9D64CC3A60}"/>
              </a:ext>
            </a:extLst>
          </p:cNvPr>
          <p:cNvSpPr txBox="1"/>
          <p:nvPr/>
        </p:nvSpPr>
        <p:spPr>
          <a:xfrm>
            <a:off x="3060441" y="172877"/>
            <a:ext cx="629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Market Research</a:t>
            </a:r>
          </a:p>
        </p:txBody>
      </p:sp>
    </p:spTree>
    <p:extLst>
      <p:ext uri="{BB962C8B-B14F-4D97-AF65-F5344CB8AC3E}">
        <p14:creationId xmlns:p14="http://schemas.microsoft.com/office/powerpoint/2010/main" val="34818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Computer-Based Tools - AQA GCSE Design &amp; Technology">
            <a:hlinkClick r:id="" action="ppaction://media"/>
            <a:extLst>
              <a:ext uri="{FF2B5EF4-FFF2-40B4-BE49-F238E27FC236}">
                <a16:creationId xmlns:a16="http://schemas.microsoft.com/office/drawing/2014/main" id="{B1D8FC30-0BC9-9952-6CE6-CE8FE799D95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75117" y="798760"/>
            <a:ext cx="10241765" cy="57865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72AB717-3889-36A5-3444-AF293073FFF4}"/>
              </a:ext>
            </a:extLst>
          </p:cNvPr>
          <p:cNvSpPr txBox="1"/>
          <p:nvPr/>
        </p:nvSpPr>
        <p:spPr>
          <a:xfrm>
            <a:off x="3060441" y="172877"/>
            <a:ext cx="629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Design Communication</a:t>
            </a:r>
          </a:p>
        </p:txBody>
      </p:sp>
    </p:spTree>
    <p:extLst>
      <p:ext uri="{BB962C8B-B14F-4D97-AF65-F5344CB8AC3E}">
        <p14:creationId xmlns:p14="http://schemas.microsoft.com/office/powerpoint/2010/main" val="84090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nline Media 5" title="Prototype Development - AQA GCSE Design &amp; Technology">
            <a:hlinkClick r:id="" action="ppaction://media"/>
            <a:extLst>
              <a:ext uri="{FF2B5EF4-FFF2-40B4-BE49-F238E27FC236}">
                <a16:creationId xmlns:a16="http://schemas.microsoft.com/office/drawing/2014/main" id="{0A19A967-6BB0-8B4C-5641-12F5A905462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76120" y="932984"/>
            <a:ext cx="10215461" cy="57717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E52970-5FB2-8BA7-1864-509D7E7FA9AA}"/>
              </a:ext>
            </a:extLst>
          </p:cNvPr>
          <p:cNvSpPr txBox="1"/>
          <p:nvPr/>
        </p:nvSpPr>
        <p:spPr>
          <a:xfrm>
            <a:off x="3060441" y="172877"/>
            <a:ext cx="6298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Design Communication</a:t>
            </a:r>
          </a:p>
        </p:txBody>
      </p:sp>
    </p:spTree>
    <p:extLst>
      <p:ext uri="{BB962C8B-B14F-4D97-AF65-F5344CB8AC3E}">
        <p14:creationId xmlns:p14="http://schemas.microsoft.com/office/powerpoint/2010/main" val="155204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BD6DFCE5-805E-442A-8DD5-618E5D5F048D}"/>
</file>

<file path=customXml/itemProps2.xml><?xml version="1.0" encoding="utf-8"?>
<ds:datastoreItem xmlns:ds="http://schemas.openxmlformats.org/officeDocument/2006/customXml" ds:itemID="{5CD7C844-6D84-4ED1-B977-8D568C28BE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B92C6D-CBFF-4EE4-BA58-9989441ED1ED}">
  <ds:schemaRefs>
    <ds:schemaRef ds:uri="http://schemas.openxmlformats.org/package/2006/metadata/core-properties"/>
    <ds:schemaRef ds:uri="http://schemas.microsoft.com/office/2006/metadata/properties"/>
    <ds:schemaRef ds:uri="0cb3e428-8c1d-48b7-ba30-2f1323fe3aed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8cafb96a-3b71-4f44-a262-6647bf91e93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12</Words>
  <Application>Microsoft Office PowerPoint</Application>
  <PresentationFormat>Widescreen</PresentationFormat>
  <Paragraphs>7</Paragraphs>
  <Slides>7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McVay, Catherine</dc:creator>
  <cp:lastModifiedBy>McVay, Catherine</cp:lastModifiedBy>
  <cp:revision>1</cp:revision>
  <dcterms:created xsi:type="dcterms:W3CDTF">2023-10-17T12:55:33Z</dcterms:created>
  <dcterms:modified xsi:type="dcterms:W3CDTF">2023-10-18T08:12:06Z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