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642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98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31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1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14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738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15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55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42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31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20873-D959-4397-A70B-FC3B420AE061}" type="datetimeFigureOut">
              <a:rPr lang="en-GB" smtClean="0"/>
              <a:t>30/10/2023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C98D7-E55B-404B-BC77-EAA6BD278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41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examspecs/zby2bdm" TargetMode="External"/><Relationship Id="rId2" Type="http://schemas.openxmlformats.org/officeDocument/2006/relationships/hyperlink" Target="https://www.focuselearning.co.uk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enecalearning.com/en-GB/" TargetMode="External"/><Relationship Id="rId4" Type="http://schemas.openxmlformats.org/officeDocument/2006/relationships/hyperlink" Target="https://technologystudent.com/despro_flsh/NEW_GCSE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509" y="574766"/>
            <a:ext cx="987552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GCSE Design &amp; Technology Useful Website Links:</a:t>
            </a:r>
          </a:p>
          <a:p>
            <a:endParaRPr lang="en-GB" dirty="0" smtClean="0"/>
          </a:p>
          <a:p>
            <a:r>
              <a:rPr lang="en-GB" sz="2800" b="1" dirty="0" smtClean="0"/>
              <a:t>Focus on Learning </a:t>
            </a:r>
            <a:endParaRPr lang="en-GB" sz="2800" b="1" dirty="0"/>
          </a:p>
          <a:p>
            <a:r>
              <a:rPr lang="en-GB" dirty="0" smtClean="0">
                <a:hlinkClick r:id="rId2" tooltip="https://www.focuselearning.co.uk/"/>
              </a:rPr>
              <a:t>www.focuselearning.co.uk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Username: student@stmarys38894</a:t>
            </a:r>
          </a:p>
          <a:p>
            <a:r>
              <a:rPr lang="en-GB" dirty="0"/>
              <a:t>Password: </a:t>
            </a:r>
            <a:r>
              <a:rPr lang="en-GB" dirty="0" err="1" smtClean="0"/>
              <a:t>wbkayoeew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r>
              <a:rPr lang="en-GB" sz="2800" b="1" dirty="0" smtClean="0"/>
              <a:t>BBC </a:t>
            </a:r>
            <a:r>
              <a:rPr lang="en-GB" sz="2800" b="1" dirty="0" err="1" smtClean="0"/>
              <a:t>Bitesize</a:t>
            </a:r>
            <a:r>
              <a:rPr lang="en-GB" sz="2800" b="1" dirty="0" smtClean="0"/>
              <a:t> </a:t>
            </a:r>
          </a:p>
          <a:p>
            <a:r>
              <a:rPr lang="en-GB" dirty="0" smtClean="0">
                <a:hlinkClick r:id="rId3" tooltip="https://www.bbc.co.uk/bitesize/examspecs/zby2bdm"/>
              </a:rPr>
              <a:t>https</a:t>
            </a:r>
            <a:r>
              <a:rPr lang="en-GB" dirty="0">
                <a:hlinkClick r:id="rId3" tooltip="https://www.bbc.co.uk/bitesize/examspecs/zby2bdm"/>
              </a:rPr>
              <a:t>://www.bbc.co.uk/bitesize/examspecs/zby2bdm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sz="2800" b="1" dirty="0" smtClean="0"/>
              <a:t>Design Technology Student</a:t>
            </a:r>
          </a:p>
          <a:p>
            <a:r>
              <a:rPr lang="en-GB" dirty="0">
                <a:hlinkClick r:id="rId4" tooltip="https://technologystudent.com/despro_flsh/new_gcse3.html"/>
              </a:rPr>
              <a:t>https://technologystudent.com/despro_flsh/NEW_GCSE3.html</a:t>
            </a:r>
            <a:r>
              <a:rPr lang="en-GB" dirty="0"/>
              <a:t> 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sz="2800" b="1" dirty="0" smtClean="0"/>
              <a:t>SENECA Learning </a:t>
            </a:r>
          </a:p>
          <a:p>
            <a:r>
              <a:rPr lang="en-GB" dirty="0" smtClean="0">
                <a:hlinkClick r:id="rId5"/>
              </a:rPr>
              <a:t>Free Homework &amp; Revision for A Level, GCSE, KS3 &amp; KS2 (senecalearning.com)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236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A3EE369B-8CDD-4A0E-9E04-46AD5F80040D}"/>
</file>

<file path=customXml/itemProps2.xml><?xml version="1.0" encoding="utf-8"?>
<ds:datastoreItem xmlns:ds="http://schemas.openxmlformats.org/officeDocument/2006/customXml" ds:itemID="{52BE189A-2549-41D5-B2AD-B7AA02F75403}"/>
</file>

<file path=customXml/itemProps3.xml><?xml version="1.0" encoding="utf-8"?>
<ds:datastoreItem xmlns:ds="http://schemas.openxmlformats.org/officeDocument/2006/customXml" ds:itemID="{5D76108D-E5C2-481F-B120-6F852C7B98D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McVay, Catherine</dc:creator>
  <cp:lastModifiedBy>McVay, Catherine</cp:lastModifiedBy>
  <cp:revision>1</cp:revision>
  <dcterms:created xsi:type="dcterms:W3CDTF">2023-10-30T20:14:13Z</dcterms:created>
  <dcterms:modified xsi:type="dcterms:W3CDTF">2023-10-30T20:14:48Z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