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91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3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5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5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19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3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16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6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50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A7FB0-A591-4BEB-B904-D9820B51AAFE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587A5-B6E6-47D1-8EC7-4765B1BAB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00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0" y="34135"/>
            <a:ext cx="3074868" cy="4099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714" y="0"/>
            <a:ext cx="2825931" cy="993820"/>
          </a:xfrm>
        </p:spPr>
        <p:txBody>
          <a:bodyPr>
            <a:normAutofit/>
          </a:bodyPr>
          <a:lstStyle/>
          <a:p>
            <a:r>
              <a:rPr lang="en-GB" dirty="0" smtClean="0"/>
              <a:t>Year 11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714" y="3174274"/>
            <a:ext cx="5005252" cy="3507377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How we mark an Art project. </a:t>
            </a:r>
          </a:p>
          <a:p>
            <a:r>
              <a:rPr lang="en-GB" dirty="0" smtClean="0"/>
              <a:t>Your project is marked using 4 different assessment objectives. This will give you a good idea about what you need to do to improve. </a:t>
            </a:r>
          </a:p>
          <a:p>
            <a:endParaRPr lang="en-GB" dirty="0"/>
          </a:p>
          <a:p>
            <a:r>
              <a:rPr lang="en-GB" dirty="0" smtClean="0"/>
              <a:t>1/Coursework projects Environment &amp; Strange and Fantastic marked /96 marks </a:t>
            </a:r>
          </a:p>
          <a:p>
            <a:endParaRPr lang="en-GB" dirty="0"/>
          </a:p>
          <a:p>
            <a:r>
              <a:rPr lang="en-GB" dirty="0" smtClean="0"/>
              <a:t>2/Exam Projects /96 marks </a:t>
            </a:r>
          </a:p>
          <a:p>
            <a:r>
              <a:rPr lang="en-GB" dirty="0" smtClean="0"/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48103" y="988014"/>
            <a:ext cx="5645331" cy="56936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smtClean="0"/>
              <a:t>Assessment objectives</a:t>
            </a:r>
          </a:p>
          <a:p>
            <a:endParaRPr lang="en-GB" u="sng" smtClean="0"/>
          </a:p>
          <a:p>
            <a:r>
              <a:rPr lang="en-GB" u="sng" smtClean="0"/>
              <a:t>You are given a mark out of 24 for each of the assessment objectives </a:t>
            </a:r>
          </a:p>
          <a:p>
            <a:r>
              <a:rPr lang="en-GB" smtClean="0"/>
              <a:t>AO1: Develop ideas through investigations, demonstrating critical understanding of sources. </a:t>
            </a:r>
          </a:p>
          <a:p>
            <a:r>
              <a:rPr lang="en-GB" smtClean="0"/>
              <a:t>AO2: Refine work by exploring ideas, selecting and experimenting with appropriate media, materials, techniques and processes.</a:t>
            </a:r>
          </a:p>
          <a:p>
            <a:r>
              <a:rPr lang="en-GB" smtClean="0"/>
              <a:t>AO3: Record ideas, observations and insights relevant to intentions as work progresses.</a:t>
            </a:r>
          </a:p>
          <a:p>
            <a:r>
              <a:rPr lang="en-GB" smtClean="0"/>
              <a:t>AO4: Present a personal and meaningful response that realises intentions and demonstrates understanding of visual language.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57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" y="521880"/>
            <a:ext cx="8632371" cy="581183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/>
              <a:t>Assessment </a:t>
            </a:r>
            <a:r>
              <a:rPr lang="en-GB" u="sng" dirty="0" smtClean="0"/>
              <a:t>objectives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 smtClean="0"/>
              <a:t>You are given a mark out of 24 for each of the assessment objectives </a:t>
            </a:r>
            <a:endParaRPr lang="en-GB" u="sng" dirty="0"/>
          </a:p>
          <a:p>
            <a:r>
              <a:rPr lang="en-GB" dirty="0" smtClean="0"/>
              <a:t>AO1</a:t>
            </a:r>
            <a:r>
              <a:rPr lang="en-GB" dirty="0"/>
              <a:t>: Develop ideas through investigations, demonstrating critical understanding of sources</a:t>
            </a:r>
            <a:r>
              <a:rPr lang="en-GB" dirty="0" smtClean="0"/>
              <a:t>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This includes the following: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ability to effectively </a:t>
            </a:r>
            <a:r>
              <a:rPr lang="en-GB" b="1" dirty="0"/>
              <a:t>develop ideas </a:t>
            </a:r>
            <a:r>
              <a:rPr lang="en-GB" dirty="0"/>
              <a:t>through creative and purposeful investigations</a:t>
            </a:r>
            <a:r>
              <a:rPr lang="en-GB" dirty="0" smtClean="0"/>
              <a:t>. Making it clear that your ideas are moving on.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Using your artists and research to help you develop ideas and techniques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Trying out ideas in different ways which help you move towards your final pieces. 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707" y="299047"/>
            <a:ext cx="3245559" cy="3128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63" y="3493877"/>
            <a:ext cx="2614403" cy="34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194"/>
            <a:ext cx="8593183" cy="581183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/>
              <a:t>Assessment </a:t>
            </a:r>
            <a:r>
              <a:rPr lang="en-GB" u="sng" dirty="0" smtClean="0"/>
              <a:t>objectives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dirty="0" smtClean="0"/>
              <a:t>AO2</a:t>
            </a:r>
            <a:r>
              <a:rPr lang="en-GB" dirty="0"/>
              <a:t>: Refine work by exploring ideas, selecting and experimenting with appropriate media, materials, techniques and processes.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includes: </a:t>
            </a:r>
          </a:p>
          <a:p>
            <a:r>
              <a:rPr lang="en-GB" dirty="0"/>
              <a:t>ability to thoughtfully </a:t>
            </a:r>
            <a:r>
              <a:rPr lang="en-GB" dirty="0" smtClean="0"/>
              <a:t>refine and improve ideas </a:t>
            </a:r>
          </a:p>
          <a:p>
            <a:r>
              <a:rPr lang="en-GB" dirty="0" smtClean="0"/>
              <a:t>Testing out materials and different techniques to work out which ones will work best for you. </a:t>
            </a:r>
          </a:p>
          <a:p>
            <a:r>
              <a:rPr lang="en-GB" dirty="0" smtClean="0"/>
              <a:t>Being experimental with materials, tools, layouts. </a:t>
            </a:r>
          </a:p>
          <a:p>
            <a:r>
              <a:rPr lang="en-GB" dirty="0" smtClean="0"/>
              <a:t>Selecting the right materials for your idea.  </a:t>
            </a:r>
          </a:p>
          <a:p>
            <a:r>
              <a:rPr lang="en-GB" dirty="0" smtClean="0"/>
              <a:t>This is not about repeating the same image in lots of different materials. You should be learning something new from each experiment.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876" y="0"/>
            <a:ext cx="3029992" cy="369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804" y="4097297"/>
            <a:ext cx="3584064" cy="23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78" y="482690"/>
            <a:ext cx="7861663" cy="581183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Assessment </a:t>
            </a:r>
            <a:r>
              <a:rPr lang="en-GB" u="sng" dirty="0" smtClean="0"/>
              <a:t>objectives</a:t>
            </a:r>
          </a:p>
          <a:p>
            <a:pPr marL="0" indent="0">
              <a:buNone/>
            </a:pPr>
            <a:endParaRPr lang="en-GB" u="sng" dirty="0"/>
          </a:p>
          <a:p>
            <a:r>
              <a:rPr lang="en-GB" dirty="0" smtClean="0"/>
              <a:t>AO3</a:t>
            </a:r>
            <a:r>
              <a:rPr lang="en-GB" dirty="0"/>
              <a:t>: Record ideas, observations and insights relevant to intentions as work progresses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This includes: </a:t>
            </a:r>
          </a:p>
          <a:p>
            <a:r>
              <a:rPr lang="en-GB" dirty="0" smtClean="0"/>
              <a:t>The quality of your drawing, painting, printing, photography etc. </a:t>
            </a:r>
          </a:p>
          <a:p>
            <a:r>
              <a:rPr lang="en-GB" dirty="0" smtClean="0"/>
              <a:t>How clear your ideas are in the book and how well you review your idea and try to improve it. </a:t>
            </a:r>
          </a:p>
          <a:p>
            <a:r>
              <a:rPr lang="en-GB" dirty="0" smtClean="0"/>
              <a:t>Using annotations to explain your ideas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99" t="20325" r="3336" b="19680"/>
          <a:stretch/>
        </p:blipFill>
        <p:spPr>
          <a:xfrm>
            <a:off x="7904118" y="195944"/>
            <a:ext cx="38666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18" y="521880"/>
            <a:ext cx="7313023" cy="581183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/>
              <a:t>Assessment </a:t>
            </a:r>
            <a:r>
              <a:rPr lang="en-GB" u="sng" dirty="0" smtClean="0"/>
              <a:t>objectives</a:t>
            </a:r>
          </a:p>
          <a:p>
            <a:pPr marL="0" indent="0">
              <a:buNone/>
            </a:pPr>
            <a:endParaRPr lang="en-GB" u="sng" dirty="0"/>
          </a:p>
          <a:p>
            <a:r>
              <a:rPr lang="en-GB" dirty="0" smtClean="0"/>
              <a:t>AO4</a:t>
            </a:r>
            <a:r>
              <a:rPr lang="en-GB" dirty="0"/>
              <a:t>: Present a personal and meaningful response that realises intentions and demonstrates understanding of visual language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This includes: </a:t>
            </a:r>
          </a:p>
          <a:p>
            <a:r>
              <a:rPr lang="en-GB" dirty="0" smtClean="0"/>
              <a:t>The final piece/visual conclusion to your project </a:t>
            </a:r>
          </a:p>
          <a:p>
            <a:r>
              <a:rPr lang="en-GB" dirty="0" smtClean="0"/>
              <a:t>How well you have made links between the research, development and the final piece. </a:t>
            </a:r>
          </a:p>
          <a:p>
            <a:r>
              <a:rPr lang="en-GB" dirty="0" smtClean="0"/>
              <a:t>Making sure the final pieces has been explored in the final development pages of the book. </a:t>
            </a:r>
          </a:p>
          <a:p>
            <a:r>
              <a:rPr lang="en-GB" dirty="0" smtClean="0"/>
              <a:t>Making sure the idea is personal and isn’t just a good copy of someone else’s wok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Be ambitious with your final pieces and ensure they are top quality 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926"/>
          <a:stretch/>
        </p:blipFill>
        <p:spPr>
          <a:xfrm>
            <a:off x="7613508" y="379535"/>
            <a:ext cx="3711990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0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845885"/>
              </p:ext>
            </p:extLst>
          </p:nvPr>
        </p:nvGraphicFramePr>
        <p:xfrm>
          <a:off x="518615" y="532263"/>
          <a:ext cx="10235110" cy="4715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3635">
                  <a:extLst>
                    <a:ext uri="{9D8B030D-6E8A-4147-A177-3AD203B41FA5}">
                      <a16:colId xmlns:a16="http://schemas.microsoft.com/office/drawing/2014/main" val="1061533851"/>
                    </a:ext>
                  </a:extLst>
                </a:gridCol>
                <a:gridCol w="8441475">
                  <a:extLst>
                    <a:ext uri="{9D8B030D-6E8A-4147-A177-3AD203B41FA5}">
                      <a16:colId xmlns:a16="http://schemas.microsoft.com/office/drawing/2014/main" val="2800553069"/>
                    </a:ext>
                  </a:extLst>
                </a:gridCol>
              </a:tblGrid>
              <a:tr h="335533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3 drawings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 Experimental Drawings exploring different types of drawings and mark making   (pencil, bio, pen studies, colour pen can work too­) Try 3 different techniques.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Pointillism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Short strokes line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Scribbles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Cross hatching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knitted lines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Circular 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1112032"/>
                  </a:ext>
                </a:extLst>
              </a:tr>
              <a:tr h="8753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0896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0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777" y="538700"/>
            <a:ext cx="3482537" cy="26119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11" y="3032390"/>
            <a:ext cx="5303168" cy="7064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2551094" cy="3402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529" y="-6439"/>
            <a:ext cx="2773028" cy="2773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457" y="3445333"/>
            <a:ext cx="3223804" cy="3223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4370" y="4428489"/>
            <a:ext cx="2312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Strange and Fantastic is a broad title, do not feel restricted to portraits unless you want to.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24031" y="273958"/>
            <a:ext cx="28416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SCRIBBLES/CIRCULAR  </a:t>
            </a:r>
            <a:endParaRPr lang="en-GB" dirty="0"/>
          </a:p>
        </p:txBody>
      </p:sp>
      <p:sp>
        <p:nvSpPr>
          <p:cNvPr id="11" name="Title 10"/>
          <p:cNvSpPr txBox="1">
            <a:spLocks noGrp="1"/>
          </p:cNvSpPr>
          <p:nvPr>
            <p:ph type="title"/>
          </p:nvPr>
        </p:nvSpPr>
        <p:spPr>
          <a:xfrm>
            <a:off x="1348640" y="204752"/>
            <a:ext cx="2734994" cy="424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Continuous lines  </a:t>
            </a:r>
            <a:endParaRPr lang="en-GB" sz="2400" dirty="0"/>
          </a:p>
        </p:txBody>
      </p:sp>
      <p:sp>
        <p:nvSpPr>
          <p:cNvPr id="12" name="Title 10"/>
          <p:cNvSpPr txBox="1">
            <a:spLocks/>
          </p:cNvSpPr>
          <p:nvPr/>
        </p:nvSpPr>
        <p:spPr>
          <a:xfrm>
            <a:off x="9458729" y="2143994"/>
            <a:ext cx="2434627" cy="10895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Cross hatching </a:t>
            </a:r>
          </a:p>
          <a:p>
            <a:r>
              <a:rPr lang="en-GB" sz="2400" dirty="0" smtClean="0"/>
              <a:t>Line </a:t>
            </a:r>
          </a:p>
          <a:p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89881" y="6060411"/>
            <a:ext cx="284167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SHORT LINES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16887" y="649569"/>
            <a:ext cx="284895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OPTIONS…….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158" y="1436996"/>
            <a:ext cx="2831446" cy="28314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55930" y="3782158"/>
            <a:ext cx="28416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Pointillism (drawing with dots) 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0420" y="3069722"/>
            <a:ext cx="3812137" cy="26684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82635" y="6035566"/>
            <a:ext cx="291072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Directional line </a:t>
            </a:r>
          </a:p>
          <a:p>
            <a:r>
              <a:rPr lang="en-GB" dirty="0" smtClean="0"/>
              <a:t>&amp; knitting lines together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00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982" cy="83062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 smtClean="0"/>
              <a:t>Annotate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6" y="1708058"/>
            <a:ext cx="7443651" cy="514994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Which mark making techniques have been the most effective on your piece of work?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How could you push your favourite technique forward? (slightly different technique, material, difference surface, size and background)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155678"/>
            <a:ext cx="4127350" cy="412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8114" y="4062548"/>
            <a:ext cx="4963886" cy="267765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Pointillism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Short strokes line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Scribbles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Cross hatching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knitted lines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800" dirty="0"/>
              <a:t>Circular </a:t>
            </a:r>
            <a:endParaRPr lang="en-GB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8" ma:contentTypeDescription="Create a new document." ma:contentTypeScope="" ma:versionID="c4253f1ec559ce4a1c8458976e9933d9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1f43a1ec969e57a8b63a5fdad0c86529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403A1CE3-99E6-4EF2-9C28-A733F803A4EF}"/>
</file>

<file path=customXml/itemProps2.xml><?xml version="1.0" encoding="utf-8"?>
<ds:datastoreItem xmlns:ds="http://schemas.openxmlformats.org/officeDocument/2006/customXml" ds:itemID="{610034BE-A00D-4A9D-98EB-55C79CC27287}"/>
</file>

<file path=customXml/itemProps3.xml><?xml version="1.0" encoding="utf-8"?>
<ds:datastoreItem xmlns:ds="http://schemas.openxmlformats.org/officeDocument/2006/customXml" ds:itemID="{D87C613A-7256-45BB-A0BA-4317CB03EA1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Microsoft Office PowerPoint</Application>
  <PresentationFormat>Widescreen</PresentationFormat>
  <Paragraphs>83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Year 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lines  </vt:lpstr>
      <vt:lpstr>Annotate 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</dc:title>
  <dc:creator>Tait, Kathrine</dc:creator>
  <cp:lastModifiedBy>Tait, Kathrine</cp:lastModifiedBy>
  <cp:revision>1</cp:revision>
  <dcterms:created xsi:type="dcterms:W3CDTF">2023-11-15T19:25:27Z</dcterms:created>
  <dcterms:modified xsi:type="dcterms:W3CDTF">2023-11-15T19:26:04Z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