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8901-1AAC-4A4E-B0F8-F0EC77527EC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431C-7401-4782-A881-82C98BB5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0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8901-1AAC-4A4E-B0F8-F0EC77527EC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431C-7401-4782-A881-82C98BB5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7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8901-1AAC-4A4E-B0F8-F0EC77527EC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431C-7401-4782-A881-82C98BB5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8901-1AAC-4A4E-B0F8-F0EC77527EC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431C-7401-4782-A881-82C98BB5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7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8901-1AAC-4A4E-B0F8-F0EC77527EC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431C-7401-4782-A881-82C98BB5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3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8901-1AAC-4A4E-B0F8-F0EC77527EC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431C-7401-4782-A881-82C98BB5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8901-1AAC-4A4E-B0F8-F0EC77527EC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431C-7401-4782-A881-82C98BB5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9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8901-1AAC-4A4E-B0F8-F0EC77527EC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431C-7401-4782-A881-82C98BB5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5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8901-1AAC-4A4E-B0F8-F0EC77527EC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431C-7401-4782-A881-82C98BB5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31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8901-1AAC-4A4E-B0F8-F0EC77527EC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431C-7401-4782-A881-82C98BB5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8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8901-1AAC-4A4E-B0F8-F0EC77527EC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431C-7401-4782-A881-82C98BB5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4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F8901-1AAC-4A4E-B0F8-F0EC77527EC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431C-7401-4782-A881-82C98BB5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3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cDzcoyeaR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72000" cy="43513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>
                <a:hlinkClick r:id="rId2"/>
              </a:rPr>
              <a:t>https://</a:t>
            </a:r>
            <a:r>
              <a:rPr lang="en-GB" sz="4000" dirty="0" smtClean="0">
                <a:hlinkClick r:id="rId2"/>
              </a:rPr>
              <a:t>www.youtube.com/watch?v=cDzcoyeaRKI</a:t>
            </a:r>
            <a:endParaRPr lang="en-GB" sz="4000" dirty="0" smtClean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Watch the video which focuses on different painting techniques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789" y="499611"/>
            <a:ext cx="6809822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8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17" y="164641"/>
            <a:ext cx="10515600" cy="182178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Lesson Objective: 1/Learning to experiment with colour palette choices to change the mood. </a:t>
            </a:r>
            <a:br>
              <a:rPr lang="en-GB" dirty="0" smtClean="0"/>
            </a:br>
            <a:r>
              <a:rPr lang="en-GB" dirty="0" smtClean="0"/>
              <a:t>2. Develop brush control.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117" y="2400391"/>
            <a:ext cx="4392168" cy="4351338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Select a strange and fantastic related image. </a:t>
            </a:r>
          </a:p>
          <a:p>
            <a:r>
              <a:rPr lang="en-GB" dirty="0" smtClean="0"/>
              <a:t>Sketch </a:t>
            </a:r>
            <a:r>
              <a:rPr lang="en-GB" dirty="0" smtClean="0"/>
              <a:t>out brief line shapes </a:t>
            </a:r>
          </a:p>
          <a:p>
            <a:r>
              <a:rPr lang="en-GB" dirty="0" smtClean="0"/>
              <a:t>Mix your colour palette </a:t>
            </a:r>
          </a:p>
          <a:p>
            <a:r>
              <a:rPr lang="en-GB" dirty="0" smtClean="0"/>
              <a:t>Apply light washes of paint </a:t>
            </a:r>
          </a:p>
          <a:p>
            <a:r>
              <a:rPr lang="en-GB" dirty="0" smtClean="0"/>
              <a:t>Dry </a:t>
            </a:r>
          </a:p>
          <a:p>
            <a:r>
              <a:rPr lang="en-GB" dirty="0" smtClean="0"/>
              <a:t>Build up darker tones to layer on top. </a:t>
            </a:r>
          </a:p>
          <a:p>
            <a:r>
              <a:rPr lang="en-GB" dirty="0" smtClean="0"/>
              <a:t>Dry </a:t>
            </a:r>
          </a:p>
          <a:p>
            <a:r>
              <a:rPr lang="en-GB" dirty="0" smtClean="0"/>
              <a:t>Pen work if needed or extra layers of </a:t>
            </a:r>
            <a:r>
              <a:rPr lang="en-GB" dirty="0" smtClean="0"/>
              <a:t>paint</a:t>
            </a:r>
            <a:endParaRPr lang="en-GB" dirty="0"/>
          </a:p>
          <a:p>
            <a:r>
              <a:rPr lang="en-GB" dirty="0" smtClean="0"/>
              <a:t>Shadows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735" y="3242068"/>
            <a:ext cx="3890387" cy="3797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54617" y="3008118"/>
            <a:ext cx="211455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Washes to start can help break up the page or canvas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806963" y="5838832"/>
            <a:ext cx="28194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Loose </a:t>
            </a:r>
            <a:r>
              <a:rPr lang="en-GB" dirty="0" smtClean="0"/>
              <a:t>lines</a:t>
            </a:r>
          </a:p>
          <a:p>
            <a:r>
              <a:rPr lang="en-GB" dirty="0" smtClean="0"/>
              <a:t>Adding water to your paint can give the image more energy and movement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76750" y="5200004"/>
            <a:ext cx="2495550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Layers of </a:t>
            </a:r>
            <a:r>
              <a:rPr lang="en-GB" dirty="0" smtClean="0"/>
              <a:t>watercolour/acrylic</a:t>
            </a:r>
          </a:p>
          <a:p>
            <a:r>
              <a:rPr lang="en-GB" dirty="0" smtClean="0"/>
              <a:t>Mix different shades of the colour on your palette  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216663" y="1509503"/>
            <a:ext cx="211455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Loose pen marks can help pick out details</a:t>
            </a:r>
            <a:endParaRPr lang="en-GB" dirty="0"/>
          </a:p>
        </p:txBody>
      </p:sp>
      <p:pic>
        <p:nvPicPr>
          <p:cNvPr id="1026" name="Picture 2" descr="Art Gcse Exam Piece // Fantastic and Strange by JacobDoesArtStuff on 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82" y="1939886"/>
            <a:ext cx="4488781" cy="30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3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8" ma:contentTypeDescription="Create a new document." ma:contentTypeScope="" ma:versionID="c4253f1ec559ce4a1c8458976e9933d9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1f43a1ec969e57a8b63a5fdad0c86529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6065078D-67C4-4D21-84DF-C4A07B2CB016}"/>
</file>

<file path=customXml/itemProps2.xml><?xml version="1.0" encoding="utf-8"?>
<ds:datastoreItem xmlns:ds="http://schemas.openxmlformats.org/officeDocument/2006/customXml" ds:itemID="{27CA6136-78D7-4F9B-A475-180AA4501B52}"/>
</file>

<file path=customXml/itemProps3.xml><?xml version="1.0" encoding="utf-8"?>
<ds:datastoreItem xmlns:ds="http://schemas.openxmlformats.org/officeDocument/2006/customXml" ds:itemID="{73F1BA65-6E32-43DE-806D-56EF3F240C82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123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Lesson Objective: 1/Learning to experiment with colour palette choices to change the mood.  2. Develop brush control. 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Watercolour</dc:title>
  <dc:creator>Tait, Kathrine</dc:creator>
  <cp:lastModifiedBy>Tait, Kathrine</cp:lastModifiedBy>
  <cp:revision>7</cp:revision>
  <dcterms:created xsi:type="dcterms:W3CDTF">2021-09-29T20:16:34Z</dcterms:created>
  <dcterms:modified xsi:type="dcterms:W3CDTF">2023-11-15T13:59:17Z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