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A729-8C85-4CA3-8EFC-B481A14E0D97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98DC-BD30-4DE5-8AEA-884B500BF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33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A729-8C85-4CA3-8EFC-B481A14E0D97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98DC-BD30-4DE5-8AEA-884B500BF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8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A729-8C85-4CA3-8EFC-B481A14E0D97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98DC-BD30-4DE5-8AEA-884B500BF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24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A729-8C85-4CA3-8EFC-B481A14E0D97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98DC-BD30-4DE5-8AEA-884B500BF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268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A729-8C85-4CA3-8EFC-B481A14E0D97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98DC-BD30-4DE5-8AEA-884B500BF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111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A729-8C85-4CA3-8EFC-B481A14E0D97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98DC-BD30-4DE5-8AEA-884B500BF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76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A729-8C85-4CA3-8EFC-B481A14E0D97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98DC-BD30-4DE5-8AEA-884B500BF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358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A729-8C85-4CA3-8EFC-B481A14E0D97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98DC-BD30-4DE5-8AEA-884B500BF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715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A729-8C85-4CA3-8EFC-B481A14E0D97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98DC-BD30-4DE5-8AEA-884B500BF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335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A729-8C85-4CA3-8EFC-B481A14E0D97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98DC-BD30-4DE5-8AEA-884B500BF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281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A729-8C85-4CA3-8EFC-B481A14E0D97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98DC-BD30-4DE5-8AEA-884B500BF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114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7A729-8C85-4CA3-8EFC-B481A14E0D97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198DC-BD30-4DE5-8AEA-884B500BF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108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Applying extra layers of materials through imaginative collages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171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672" y="182245"/>
            <a:ext cx="10183368" cy="524891"/>
          </a:xfrm>
        </p:spPr>
        <p:txBody>
          <a:bodyPr>
            <a:normAutofit fontScale="90000"/>
          </a:bodyPr>
          <a:lstStyle/>
          <a:p>
            <a:r>
              <a:rPr lang="en-GB" dirty="0"/>
              <a:t>Alternative Collage Wave Starter Task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672" y="901103"/>
            <a:ext cx="7046976" cy="5956897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423672" y="3084576"/>
            <a:ext cx="4002024" cy="309238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FOR THE COLLAGE TASK, TURN ON YOUR IMAGINATIONS! 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Dream up surreal ideas. 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Think about what doesn’t belong.  </a:t>
            </a:r>
          </a:p>
        </p:txBody>
      </p:sp>
    </p:spTree>
    <p:extLst>
      <p:ext uri="{BB962C8B-B14F-4D97-AF65-F5344CB8AC3E}">
        <p14:creationId xmlns:p14="http://schemas.microsoft.com/office/powerpoint/2010/main" val="1905437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825" y="0"/>
            <a:ext cx="107156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loud Callout 3"/>
          <p:cNvSpPr/>
          <p:nvPr/>
        </p:nvSpPr>
        <p:spPr>
          <a:xfrm>
            <a:off x="391886" y="3788229"/>
            <a:ext cx="3776353" cy="262444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WHAT WOULD YOU ADD TO THESE SCENE TO MAKE IT STRANGE &amp; FANTASTIC? </a:t>
            </a:r>
          </a:p>
        </p:txBody>
      </p:sp>
    </p:spTree>
    <p:extLst>
      <p:ext uri="{BB962C8B-B14F-4D97-AF65-F5344CB8AC3E}">
        <p14:creationId xmlns:p14="http://schemas.microsoft.com/office/powerpoint/2010/main" val="3637820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104" y="0"/>
            <a:ext cx="5154168" cy="6872224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91886" y="3788229"/>
            <a:ext cx="3776353" cy="262444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WHAT ABOUT HERE? </a:t>
            </a:r>
          </a:p>
        </p:txBody>
      </p:sp>
    </p:spTree>
    <p:extLst>
      <p:ext uri="{BB962C8B-B14F-4D97-AF65-F5344CB8AC3E}">
        <p14:creationId xmlns:p14="http://schemas.microsoft.com/office/powerpoint/2010/main" val="2611205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10" y="365126"/>
            <a:ext cx="10973790" cy="608652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GB" dirty="0"/>
              <a:t>COLLAGE WAVE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31" y="1145723"/>
            <a:ext cx="5769864" cy="468490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dirty="0"/>
              <a:t>Using a magazine image as a starting point.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You could : </a:t>
            </a:r>
          </a:p>
          <a:p>
            <a:r>
              <a:rPr lang="en-GB" dirty="0"/>
              <a:t>Use other objects from newspapers/magazines/printouts/</a:t>
            </a:r>
          </a:p>
          <a:p>
            <a:pPr marL="0" indent="0">
              <a:buNone/>
            </a:pPr>
            <a:r>
              <a:rPr lang="en-GB" dirty="0"/>
              <a:t>photos to make your new piece more surreal </a:t>
            </a:r>
          </a:p>
          <a:p>
            <a:r>
              <a:rPr lang="en-GB" dirty="0"/>
              <a:t>You could draw/paint on or around the original image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874" y="-123717"/>
            <a:ext cx="3173124" cy="42308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2577" y="3035807"/>
            <a:ext cx="2770496" cy="3916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6905" y="3992721"/>
            <a:ext cx="4136517" cy="275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58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71" y="365125"/>
            <a:ext cx="4638675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6395" y="5576798"/>
            <a:ext cx="2315688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Year 13 example </a:t>
            </a:r>
          </a:p>
          <a:p>
            <a:r>
              <a:rPr lang="en-GB" dirty="0"/>
              <a:t>Super Mario imagery was added to a photo of Newcastle. </a:t>
            </a:r>
          </a:p>
        </p:txBody>
      </p:sp>
    </p:spTree>
    <p:extLst>
      <p:ext uri="{BB962C8B-B14F-4D97-AF65-F5344CB8AC3E}">
        <p14:creationId xmlns:p14="http://schemas.microsoft.com/office/powerpoint/2010/main" val="1766224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D9C647E071ED4D9B7D0BA81432F5C2" ma:contentTypeVersion="18" ma:contentTypeDescription="Create a new document." ma:contentTypeScope="" ma:versionID="c4253f1ec559ce4a1c8458976e9933d9">
  <xsd:schema xmlns:xsd="http://www.w3.org/2001/XMLSchema" xmlns:xs="http://www.w3.org/2001/XMLSchema" xmlns:p="http://schemas.microsoft.com/office/2006/metadata/properties" xmlns:ns2="070f71ce-64c7-4b17-bb6b-21ebf0c68387" xmlns:ns3="8c49430d-f190-4cd8-83c3-84bb6a3d29af" targetNamespace="http://schemas.microsoft.com/office/2006/metadata/properties" ma:root="true" ma:fieldsID="1f43a1ec969e57a8b63a5fdad0c86529" ns2:_="" ns3:_="">
    <xsd:import namespace="070f71ce-64c7-4b17-bb6b-21ebf0c68387"/>
    <xsd:import namespace="8c49430d-f190-4cd8-83c3-84bb6a3d29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Completed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f71ce-64c7-4b17-bb6b-21ebf0c68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Completed" ma:index="17" nillable="true" ma:displayName="Completed" ma:default="0" ma:format="Dropdown" ma:internalName="Completed">
      <xsd:simpleType>
        <xsd:restriction base="dms:Boolea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72bb472-3a9c-4f56-9e6f-fdae2be011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24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49430d-f190-4cd8-83c3-84bb6a3d29a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199d808-df6e-4fcd-b362-d9c1aab5c644}" ma:internalName="TaxCatchAll" ma:showField="CatchAllData" ma:web="8c49430d-f190-4cd8-83c3-84bb6a3d29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070f71ce-64c7-4b17-bb6b-21ebf0c68387" xsi:nil="true"/>
    <TaxCatchAll xmlns="8c49430d-f190-4cd8-83c3-84bb6a3d29af" xsi:nil="true"/>
    <lcf76f155ced4ddcb4097134ff3c332f xmlns="070f71ce-64c7-4b17-bb6b-21ebf0c68387">
      <Terms xmlns="http://schemas.microsoft.com/office/infopath/2007/PartnerControls"/>
    </lcf76f155ced4ddcb4097134ff3c332f>
    <Completed xmlns="070f71ce-64c7-4b17-bb6b-21ebf0c68387">false</Completed>
  </documentManagement>
</p:properties>
</file>

<file path=customXml/itemProps1.xml><?xml version="1.0" encoding="utf-8"?>
<ds:datastoreItem xmlns:ds="http://schemas.openxmlformats.org/officeDocument/2006/customXml" ds:itemID="{A1ECD0C4-D5E3-4352-9ADA-197EE671DD88}"/>
</file>

<file path=customXml/itemProps2.xml><?xml version="1.0" encoding="utf-8"?>
<ds:datastoreItem xmlns:ds="http://schemas.openxmlformats.org/officeDocument/2006/customXml" ds:itemID="{2A4E46BF-84D2-41EB-8B93-C6BE28371733}"/>
</file>

<file path=customXml/itemProps3.xml><?xml version="1.0" encoding="utf-8"?>
<ds:datastoreItem xmlns:ds="http://schemas.openxmlformats.org/officeDocument/2006/customXml" ds:itemID="{11CF564E-3B89-4802-A92E-F6C655C1299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Applying extra layers of materials through imaginative collages </vt:lpstr>
      <vt:lpstr>Alternative Collage Wave Starter Task </vt:lpstr>
      <vt:lpstr>PowerPoint Presentation</vt:lpstr>
      <vt:lpstr>PowerPoint Presentation</vt:lpstr>
      <vt:lpstr>COLLAGE WAVE </vt:lpstr>
      <vt:lpstr>PowerPoint Presentation</vt:lpstr>
    </vt:vector>
  </TitlesOfParts>
  <Company>NCC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Applying extra layers of materials through imaginative collages </dc:title>
  <dc:creator>Tait, Kathrine</dc:creator>
  <cp:lastModifiedBy>Tait, Kathrine</cp:lastModifiedBy>
  <cp:revision>1</cp:revision>
  <dcterms:created xsi:type="dcterms:W3CDTF">2023-11-15T14:16:02Z</dcterms:created>
  <dcterms:modified xsi:type="dcterms:W3CDTF">2023-11-15T14:16:26Z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0x0101001ED9C647E071ED4D9B7D0BA81432F5C2</vt:lpwstr>
  </property>
</Properties>
</file>