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C0535-C223-42E2-A8FB-9C693CD1391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F7E8D-9DF9-454D-9164-59207CEE4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85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957fa80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2957fa802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55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E69D-28CB-4AD9-9EEE-1E4E52B782B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C1A-25E9-400B-9BEA-462A38A70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E69D-28CB-4AD9-9EEE-1E4E52B782B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C1A-25E9-400B-9BEA-462A38A70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8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E69D-28CB-4AD9-9EEE-1E4E52B782B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C1A-25E9-400B-9BEA-462A38A70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8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586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E69D-28CB-4AD9-9EEE-1E4E52B782B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C1A-25E9-400B-9BEA-462A38A70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49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E69D-28CB-4AD9-9EEE-1E4E52B782B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C1A-25E9-400B-9BEA-462A38A70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1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E69D-28CB-4AD9-9EEE-1E4E52B782B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C1A-25E9-400B-9BEA-462A38A70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1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E69D-28CB-4AD9-9EEE-1E4E52B782B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C1A-25E9-400B-9BEA-462A38A70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65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E69D-28CB-4AD9-9EEE-1E4E52B782B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C1A-25E9-400B-9BEA-462A38A70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7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E69D-28CB-4AD9-9EEE-1E4E52B782B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C1A-25E9-400B-9BEA-462A38A70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3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E69D-28CB-4AD9-9EEE-1E4E52B782B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C1A-25E9-400B-9BEA-462A38A70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9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E69D-28CB-4AD9-9EEE-1E4E52B782B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7C1A-25E9-400B-9BEA-462A38A70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3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E69D-28CB-4AD9-9EEE-1E4E52B782B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7C1A-25E9-400B-9BEA-462A38A70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6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06"/>
          <p:cNvSpPr txBox="1">
            <a:spLocks noGrp="1"/>
          </p:cNvSpPr>
          <p:nvPr>
            <p:ph type="title"/>
          </p:nvPr>
        </p:nvSpPr>
        <p:spPr>
          <a:xfrm>
            <a:off x="0" y="5388433"/>
            <a:ext cx="12254400" cy="1469567"/>
          </a:xfrm>
          <a:prstGeom prst="rect">
            <a:avLst/>
          </a:prstGeom>
          <a:solidFill>
            <a:srgbClr val="6FA8DC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 dirty="0"/>
              <a:t>What does stronger development look like</a:t>
            </a:r>
            <a:r>
              <a:rPr lang="en-GB" b="1" dirty="0" smtClean="0"/>
              <a:t>?</a:t>
            </a:r>
            <a:br>
              <a:rPr lang="en-GB" b="1" dirty="0" smtClean="0"/>
            </a:br>
            <a:r>
              <a:rPr lang="en-GB" b="1" dirty="0" smtClean="0"/>
              <a:t>Remind yourselves!</a:t>
            </a:r>
            <a:endParaRPr dirty="0"/>
          </a:p>
        </p:txBody>
      </p:sp>
      <p:sp>
        <p:nvSpPr>
          <p:cNvPr id="870" name="Google Shape;870;p106"/>
          <p:cNvSpPr txBox="1">
            <a:spLocks noGrp="1"/>
          </p:cNvSpPr>
          <p:nvPr>
            <p:ph type="body" idx="1"/>
          </p:nvPr>
        </p:nvSpPr>
        <p:spPr>
          <a:xfrm>
            <a:off x="555533" y="115140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878" name="Google Shape;878;p106"/>
          <p:cNvSpPr txBox="1"/>
          <p:nvPr/>
        </p:nvSpPr>
        <p:spPr>
          <a:xfrm>
            <a:off x="957550" y="4202457"/>
            <a:ext cx="2503600" cy="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GCSE </a:t>
            </a:r>
            <a:r>
              <a:rPr lang="en" sz="2400" dirty="0" smtClean="0"/>
              <a:t>EXAMPLES</a:t>
            </a:r>
            <a:endParaRPr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7601" y="431475"/>
            <a:ext cx="5598551" cy="4198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6983" y="1474470"/>
            <a:ext cx="4396154" cy="3297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4" y="1341573"/>
            <a:ext cx="3888876" cy="29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80154" y="-2725877"/>
            <a:ext cx="11360800" cy="455520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4864" cy="3693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64" y="0"/>
            <a:ext cx="4924864" cy="3693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9244"/>
            <a:ext cx="4924864" cy="3693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95" y="3315126"/>
            <a:ext cx="4723833" cy="354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8077" y="3106784"/>
            <a:ext cx="4185138" cy="3138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11219" y="1950334"/>
            <a:ext cx="279947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YEAR 11 EXAMPLE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65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2" y="234497"/>
            <a:ext cx="4243251" cy="58846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Task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09" y="1071154"/>
            <a:ext cx="3591197" cy="54602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 smtClean="0"/>
              <a:t>Create quick </a:t>
            </a:r>
            <a:r>
              <a:rPr lang="en-GB" sz="3600" dirty="0" smtClean="0"/>
              <a:t>studies exploring and recording a range of different </a:t>
            </a:r>
            <a:r>
              <a:rPr lang="en-GB" sz="3600" u="sng" dirty="0" smtClean="0"/>
              <a:t>composition </a:t>
            </a:r>
            <a:r>
              <a:rPr lang="en-GB" sz="3600" u="sng" dirty="0" smtClean="0"/>
              <a:t>ideas.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OUTCOME: </a:t>
            </a:r>
            <a:endParaRPr lang="en-GB" b="1" u="sng" dirty="0"/>
          </a:p>
          <a:p>
            <a:pPr marL="0" indent="0">
              <a:buNone/>
            </a:pPr>
            <a:r>
              <a:rPr lang="en-GB" dirty="0" smtClean="0"/>
              <a:t>Double page spread of quick sketches using a selection of 2-3 images. The photographs/images can be very closely linked.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Materials </a:t>
            </a:r>
            <a:endParaRPr lang="en-GB" b="1" u="sng" dirty="0"/>
          </a:p>
          <a:p>
            <a:pPr marL="0" indent="0">
              <a:buNone/>
            </a:pPr>
            <a:r>
              <a:rPr lang="en-GB" dirty="0" smtClean="0"/>
              <a:t>Pencils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956" y="0"/>
            <a:ext cx="5372100" cy="392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557" y="3485455"/>
            <a:ext cx="4022741" cy="3223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006" y="2770958"/>
            <a:ext cx="3118758" cy="39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293158"/>
              </p:ext>
            </p:extLst>
          </p:nvPr>
        </p:nvGraphicFramePr>
        <p:xfrm>
          <a:off x="1081161" y="365125"/>
          <a:ext cx="9672564" cy="365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323">
                  <a:extLst>
                    <a:ext uri="{9D8B030D-6E8A-4147-A177-3AD203B41FA5}">
                      <a16:colId xmlns:a16="http://schemas.microsoft.com/office/drawing/2014/main" val="3625763461"/>
                    </a:ext>
                  </a:extLst>
                </a:gridCol>
                <a:gridCol w="8332241">
                  <a:extLst>
                    <a:ext uri="{9D8B030D-6E8A-4147-A177-3AD203B41FA5}">
                      <a16:colId xmlns:a16="http://schemas.microsoft.com/office/drawing/2014/main" val="261052482"/>
                    </a:ext>
                  </a:extLst>
                </a:gridCol>
              </a:tblGrid>
              <a:tr h="3654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u="sng" dirty="0">
                          <a:effectLst/>
                        </a:rPr>
                        <a:t>A01 Develop your ideas using your research </a:t>
                      </a:r>
                      <a:r>
                        <a:rPr lang="en-GB" sz="2800" u="sng" dirty="0" smtClean="0">
                          <a:effectLst/>
                        </a:rPr>
                        <a:t>Experiment</a:t>
                      </a:r>
                      <a:r>
                        <a:rPr lang="en-GB" sz="2800" u="sng" baseline="0" dirty="0" smtClean="0">
                          <a:effectLst/>
                        </a:rPr>
                        <a:t> </a:t>
                      </a:r>
                      <a:endParaRPr lang="en-GB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2-3 small experimental</a:t>
                      </a:r>
                      <a:r>
                        <a:rPr lang="en-GB" sz="2800" baseline="0" dirty="0" smtClean="0">
                          <a:effectLst/>
                        </a:rPr>
                        <a:t> </a:t>
                      </a:r>
                      <a:r>
                        <a:rPr lang="en-GB" sz="2800" dirty="0" smtClean="0">
                          <a:effectLst/>
                        </a:rPr>
                        <a:t>pieces using </a:t>
                      </a:r>
                      <a:r>
                        <a:rPr lang="en-GB" sz="2800" dirty="0">
                          <a:effectLst/>
                        </a:rPr>
                        <a:t>your artist as </a:t>
                      </a:r>
                      <a:r>
                        <a:rPr lang="en-GB" sz="2800" dirty="0" smtClean="0">
                          <a:effectLst/>
                        </a:rPr>
                        <a:t>inspiration.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</a:t>
                      </a:r>
                      <a:r>
                        <a:rPr lang="en-GB" sz="2800" dirty="0" smtClean="0">
                          <a:effectLst/>
                        </a:rPr>
                        <a:t>/ Sketching</a:t>
                      </a:r>
                      <a:r>
                        <a:rPr lang="en-GB" sz="2800" baseline="0" dirty="0" smtClean="0">
                          <a:effectLst/>
                        </a:rPr>
                        <a:t> out different composition ideas across the double page spread.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2/Select</a:t>
                      </a:r>
                      <a:r>
                        <a:rPr lang="en-GB" sz="2800" baseline="0" dirty="0" smtClean="0">
                          <a:effectLst/>
                        </a:rPr>
                        <a:t> suitable materials to add to your sketches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087373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242939" y="1250619"/>
            <a:ext cx="10353822" cy="3235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66700" y="3829050"/>
            <a:ext cx="11601450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Consider </a:t>
            </a:r>
          </a:p>
          <a:p>
            <a:r>
              <a:rPr lang="en-GB" sz="3200" dirty="0" smtClean="0"/>
              <a:t>Exciting compositions </a:t>
            </a:r>
          </a:p>
          <a:p>
            <a:r>
              <a:rPr lang="en-GB" sz="3200" dirty="0" smtClean="0"/>
              <a:t>Colour palettes,</a:t>
            </a:r>
          </a:p>
          <a:p>
            <a:r>
              <a:rPr lang="en-GB" sz="3200" dirty="0" smtClean="0"/>
              <a:t>material choices</a:t>
            </a:r>
          </a:p>
          <a:p>
            <a:r>
              <a:rPr lang="en-GB" sz="3200" dirty="0" smtClean="0"/>
              <a:t>Backgrounds 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242" y="3663850"/>
            <a:ext cx="4724809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98473" cy="535207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37" y="705394"/>
            <a:ext cx="6581503" cy="5786846"/>
          </a:xfr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Lesson 2: Use the relevant materials to work into your sketches from lesson.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Consider scale and materials linking to the artists in your book. </a:t>
            </a:r>
          </a:p>
          <a:p>
            <a:r>
              <a:rPr lang="en-GB" dirty="0"/>
              <a:t>You can zoom in on images rather than drawing the </a:t>
            </a:r>
            <a:r>
              <a:rPr lang="en-GB" dirty="0" smtClean="0"/>
              <a:t>whole image.</a:t>
            </a:r>
          </a:p>
          <a:p>
            <a:r>
              <a:rPr lang="en-GB" dirty="0" smtClean="0"/>
              <a:t>Colour palettes</a:t>
            </a:r>
          </a:p>
          <a:p>
            <a:r>
              <a:rPr lang="en-GB" dirty="0" smtClean="0"/>
              <a:t>Backgrounds </a:t>
            </a:r>
          </a:p>
          <a:p>
            <a:r>
              <a:rPr lang="en-GB" dirty="0" smtClean="0"/>
              <a:t>Add short annotations around your work.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459" y="0"/>
            <a:ext cx="3636387" cy="3357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17" y="3598817"/>
            <a:ext cx="4559543" cy="32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2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8" ma:contentTypeDescription="Create a new document." ma:contentTypeScope="" ma:versionID="c4253f1ec559ce4a1c8458976e9933d9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1f43a1ec969e57a8b63a5fdad0c86529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D38B0161-C7A5-4839-8B20-3A2C11913614}"/>
</file>

<file path=customXml/itemProps2.xml><?xml version="1.0" encoding="utf-8"?>
<ds:datastoreItem xmlns:ds="http://schemas.openxmlformats.org/officeDocument/2006/customXml" ds:itemID="{FFCE00A7-0DEA-4E73-BA80-05D7AAAAEC32}"/>
</file>

<file path=customXml/itemProps3.xml><?xml version="1.0" encoding="utf-8"?>
<ds:datastoreItem xmlns:ds="http://schemas.openxmlformats.org/officeDocument/2006/customXml" ds:itemID="{CE8FF3F3-9941-4B6E-989B-A645C2006C75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159</Words>
  <Application>Microsoft Office PowerPoint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What does stronger development look like? Remind yourselves!</vt:lpstr>
      <vt:lpstr>PowerPoint Presentation</vt:lpstr>
      <vt:lpstr>Task 1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stronger development look like? Remind yourselves!</dc:title>
  <dc:creator>Tait, Kathrine</dc:creator>
  <cp:lastModifiedBy>Tait, Kathrine</cp:lastModifiedBy>
  <cp:revision>1</cp:revision>
  <dcterms:created xsi:type="dcterms:W3CDTF">2023-11-15T19:31:56Z</dcterms:created>
  <dcterms:modified xsi:type="dcterms:W3CDTF">2023-11-15T19:33:34Z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