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3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3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7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2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0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9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6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A7B2-290A-4587-9416-B15E221FD93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8AE8-21A6-4C44-AE98-A00BA0960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kids/explore/what-is/surrealism" TargetMode="External"/><Relationship Id="rId2" Type="http://schemas.openxmlformats.org/officeDocument/2006/relationships/hyperlink" Target="https://www.tate.org.uk/art/art-terms/s/surrealism#:~:text=Surrealism%20aims%20to%20revolutionise%20human,the%20disregarded%20and%20the%20unconventiona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tresearchtasks2013.weebly.com/surrealism-research-tas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8" y="0"/>
            <a:ext cx="8900160" cy="967694"/>
          </a:xfrm>
          <a:solidFill>
            <a:schemeClr val="accent1"/>
          </a:solidFill>
        </p:spPr>
        <p:txBody>
          <a:bodyPr/>
          <a:lstStyle/>
          <a:p>
            <a:r>
              <a:rPr lang="en-GB" dirty="0" smtClean="0"/>
              <a:t>Understanding Surrealism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8" y="1698172"/>
            <a:ext cx="4850674" cy="395151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hlinkClick r:id="rId2"/>
              </a:rPr>
              <a:t>Articles to read </a:t>
            </a: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https://www.tate.org.uk/art/art-terms/s/surrealism#:~:text=Surrealism%20aims%20to%20revolutionise%20human,the%20disregarded%20and%20the%20unconventional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https://www.tate.org.uk/kids/explore/what-is/surrealism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675" y="1303700"/>
            <a:ext cx="6516588" cy="46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8" y="365125"/>
            <a:ext cx="4473880" cy="60600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Create a Surrealism Research page with the following: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Written Information about Surrealism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Creating Surrealism visual drawings/paintings.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hlinkClick r:id="rId2"/>
              </a:rPr>
              <a:t>https://artresearchtasks2013.weebly.com/surrealism-research-task.html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following link will give you some surreal prompts to get started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853" y="-15626"/>
            <a:ext cx="4762500" cy="336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672" y="0"/>
            <a:ext cx="2953043" cy="402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099" t="20268" r="15730" b="23125"/>
          <a:stretch/>
        </p:blipFill>
        <p:spPr>
          <a:xfrm>
            <a:off x="5340383" y="3371850"/>
            <a:ext cx="6851617" cy="31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17 1. Surrealism Artist study Page Example ideas |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-85478"/>
            <a:ext cx="4758975" cy="63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1" y="-501153"/>
            <a:ext cx="5151541" cy="7163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492" y="112991"/>
            <a:ext cx="20639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Examples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83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FC44551F-B9EB-409F-ACD8-3BB2EE77DB7B}"/>
</file>

<file path=customXml/itemProps2.xml><?xml version="1.0" encoding="utf-8"?>
<ds:datastoreItem xmlns:ds="http://schemas.openxmlformats.org/officeDocument/2006/customXml" ds:itemID="{9CC4BE4C-05EA-423C-B1E8-61D4B2EE03ED}"/>
</file>

<file path=customXml/itemProps3.xml><?xml version="1.0" encoding="utf-8"?>
<ds:datastoreItem xmlns:ds="http://schemas.openxmlformats.org/officeDocument/2006/customXml" ds:itemID="{14AFB699-C7FD-40EF-A8F2-42D77774B0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Understanding Surrealism 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Surrealism</dc:title>
  <dc:creator>Tait, Kathrine</dc:creator>
  <cp:lastModifiedBy>Tait, Kathrine</cp:lastModifiedBy>
  <cp:revision>2</cp:revision>
  <dcterms:created xsi:type="dcterms:W3CDTF">2023-11-15T20:00:32Z</dcterms:created>
  <dcterms:modified xsi:type="dcterms:W3CDTF">2023-11-15T20:01:07Z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