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25FB-1B54-4344-A127-3AAF952EA2B1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54F4-5173-400D-B7B3-3BD383A18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007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25FB-1B54-4344-A127-3AAF952EA2B1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54F4-5173-400D-B7B3-3BD383A18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94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25FB-1B54-4344-A127-3AAF952EA2B1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54F4-5173-400D-B7B3-3BD383A18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89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25FB-1B54-4344-A127-3AAF952EA2B1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54F4-5173-400D-B7B3-3BD383A18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17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25FB-1B54-4344-A127-3AAF952EA2B1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54F4-5173-400D-B7B3-3BD383A18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46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25FB-1B54-4344-A127-3AAF952EA2B1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54F4-5173-400D-B7B3-3BD383A18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30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25FB-1B54-4344-A127-3AAF952EA2B1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54F4-5173-400D-B7B3-3BD383A18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752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25FB-1B54-4344-A127-3AAF952EA2B1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54F4-5173-400D-B7B3-3BD383A18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03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25FB-1B54-4344-A127-3AAF952EA2B1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54F4-5173-400D-B7B3-3BD383A18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116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25FB-1B54-4344-A127-3AAF952EA2B1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54F4-5173-400D-B7B3-3BD383A18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063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25FB-1B54-4344-A127-3AAF952EA2B1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54F4-5173-400D-B7B3-3BD383A18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65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025FB-1B54-4344-A127-3AAF952EA2B1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54F4-5173-400D-B7B3-3BD383A18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09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app=desktop&amp;v=HfYuWgErHwA" TargetMode="External"/><Relationship Id="rId5" Type="http://schemas.openxmlformats.org/officeDocument/2006/relationships/hyperlink" Target="https://www.youtube.com/watch?v=rB7ab61Xu3Q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869" y="107372"/>
            <a:ext cx="5404657" cy="81675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0926" y="383957"/>
            <a:ext cx="6096000" cy="1200329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fontAlgn="base"/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Observing details and textures more closely from first and 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second-hand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images and objects to improve accuracy </a:t>
            </a:r>
            <a:endParaRPr lang="en-GB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Exploring the theme Strange and Fantastic </a:t>
            </a:r>
            <a:r>
              <a:rPr lang="en-GB" smtClean="0">
                <a:solidFill>
                  <a:srgbClr val="000000"/>
                </a:solidFill>
                <a:latin typeface="Calibri" panose="020F0502020204030204" pitchFamily="34" charset="0"/>
              </a:rPr>
              <a:t>with surreal ideas 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971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691781" y="1380876"/>
            <a:ext cx="6923316" cy="4024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243" y="0"/>
            <a:ext cx="4909322" cy="5629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9278" y="-202698"/>
            <a:ext cx="5222010" cy="71913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00800" y="4807131"/>
            <a:ext cx="5159829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Creating a hand sketch </a:t>
            </a:r>
          </a:p>
          <a:p>
            <a:r>
              <a:rPr lang="en-GB" dirty="0" smtClean="0"/>
              <a:t>Check shape </a:t>
            </a:r>
          </a:p>
          <a:p>
            <a:r>
              <a:rPr lang="en-GB" dirty="0" smtClean="0"/>
              <a:t>Proportions </a:t>
            </a:r>
          </a:p>
          <a:p>
            <a:r>
              <a:rPr lang="en-GB" dirty="0" smtClean="0"/>
              <a:t>Sizes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54034" y="796834"/>
            <a:ext cx="5303520" cy="175432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www.youtube.com/watch?v=rB7ab61Xu3Q</a:t>
            </a:r>
            <a:endParaRPr lang="en-GB" dirty="0" smtClean="0"/>
          </a:p>
          <a:p>
            <a:r>
              <a:rPr lang="en-GB" dirty="0" smtClean="0"/>
              <a:t>Video to help you plot out hand drawings </a:t>
            </a:r>
          </a:p>
          <a:p>
            <a:endParaRPr lang="en-GB" dirty="0"/>
          </a:p>
          <a:p>
            <a:r>
              <a:rPr lang="en-GB" dirty="0">
                <a:hlinkClick r:id="rId6"/>
              </a:rPr>
              <a:t>https://</a:t>
            </a:r>
            <a:r>
              <a:rPr lang="en-GB" dirty="0" smtClean="0">
                <a:hlinkClick r:id="rId6"/>
              </a:rPr>
              <a:t>www.youtube.com/watch?app=desktop&amp;v=HfYuWgErHwA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3944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946" y="-199950"/>
            <a:ext cx="4733280" cy="4337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816" y="0"/>
            <a:ext cx="4879199" cy="39371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5981" y="3672182"/>
            <a:ext cx="4790243" cy="35695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8762" y="3618412"/>
            <a:ext cx="2932260" cy="40853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6748" y="760902"/>
            <a:ext cx="3826224" cy="51763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89630" y="71299"/>
            <a:ext cx="4206240" cy="175432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u="sng" dirty="0" smtClean="0"/>
              <a:t>Creating a surreal drawing for your strange and fantastic sketchbook. </a:t>
            </a:r>
          </a:p>
          <a:p>
            <a:endParaRPr lang="en-GB" dirty="0"/>
          </a:p>
          <a:p>
            <a:r>
              <a:rPr lang="en-GB" dirty="0" smtClean="0"/>
              <a:t>Adapting your hand drawing with a strange and fantastic idea! Maybe these images could inspire you.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53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9C647E071ED4D9B7D0BA81432F5C2" ma:contentTypeVersion="18" ma:contentTypeDescription="Create a new document." ma:contentTypeScope="" ma:versionID="c4253f1ec559ce4a1c8458976e9933d9">
  <xsd:schema xmlns:xsd="http://www.w3.org/2001/XMLSchema" xmlns:xs="http://www.w3.org/2001/XMLSchema" xmlns:p="http://schemas.microsoft.com/office/2006/metadata/properties" xmlns:ns2="070f71ce-64c7-4b17-bb6b-21ebf0c68387" xmlns:ns3="8c49430d-f190-4cd8-83c3-84bb6a3d29af" targetNamespace="http://schemas.microsoft.com/office/2006/metadata/properties" ma:root="true" ma:fieldsID="1f43a1ec969e57a8b63a5fdad0c86529" ns2:_="" ns3:_="">
    <xsd:import namespace="070f71ce-64c7-4b17-bb6b-21ebf0c68387"/>
    <xsd:import namespace="8c49430d-f190-4cd8-83c3-84bb6a3d2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Complete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f71ce-64c7-4b17-bb6b-21ebf0c68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Completed" ma:index="17" nillable="true" ma:displayName="Completed" ma:default="0" ma:format="Dropdown" ma:internalName="Completed">
      <xsd:simpleType>
        <xsd:restriction base="dms:Boolea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72bb472-3a9c-4f56-9e6f-fdae2be01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430d-f190-4cd8-83c3-84bb6a3d2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199d808-df6e-4fcd-b362-d9c1aab5c644}" ma:internalName="TaxCatchAll" ma:showField="CatchAllData" ma:web="8c49430d-f190-4cd8-83c3-84bb6a3d2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070f71ce-64c7-4b17-bb6b-21ebf0c68387" xsi:nil="true"/>
    <TaxCatchAll xmlns="8c49430d-f190-4cd8-83c3-84bb6a3d29af" xsi:nil="true"/>
    <lcf76f155ced4ddcb4097134ff3c332f xmlns="070f71ce-64c7-4b17-bb6b-21ebf0c68387">
      <Terms xmlns="http://schemas.microsoft.com/office/infopath/2007/PartnerControls"/>
    </lcf76f155ced4ddcb4097134ff3c332f>
    <Completed xmlns="070f71ce-64c7-4b17-bb6b-21ebf0c68387">false</Completed>
  </documentManagement>
</p:properties>
</file>

<file path=customXml/itemProps1.xml><?xml version="1.0" encoding="utf-8"?>
<ds:datastoreItem xmlns:ds="http://schemas.openxmlformats.org/officeDocument/2006/customXml" ds:itemID="{90D6D2AF-0075-45D8-9ECA-88EBB7DC7DC8}"/>
</file>

<file path=customXml/itemProps2.xml><?xml version="1.0" encoding="utf-8"?>
<ds:datastoreItem xmlns:ds="http://schemas.openxmlformats.org/officeDocument/2006/customXml" ds:itemID="{BD49F316-844E-4501-8F88-F2898B738D10}"/>
</file>

<file path=customXml/itemProps3.xml><?xml version="1.0" encoding="utf-8"?>
<ds:datastoreItem xmlns:ds="http://schemas.openxmlformats.org/officeDocument/2006/customXml" ds:itemID="{C9D450AB-5508-4006-A594-4D3B5622236E}"/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78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o</vt:lpstr>
    </vt:vector>
  </TitlesOfParts>
  <Company>St Mary's Catholic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Tait, Kathrine</dc:creator>
  <cp:lastModifiedBy>Tait, Kathrine</cp:lastModifiedBy>
  <cp:revision>3</cp:revision>
  <dcterms:created xsi:type="dcterms:W3CDTF">2020-07-06T21:55:53Z</dcterms:created>
  <dcterms:modified xsi:type="dcterms:W3CDTF">2023-11-15T17:08:34Z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0x0101001ED9C647E071ED4D9B7D0BA81432F5C2</vt:lpwstr>
  </property>
</Properties>
</file>