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85" r:id="rId6"/>
    <p:sldId id="283" r:id="rId7"/>
    <p:sldId id="284" r:id="rId8"/>
    <p:sldId id="281" r:id="rId9"/>
    <p:sldId id="280" r:id="rId10"/>
    <p:sldId id="286" r:id="rId11"/>
    <p:sldId id="278" r:id="rId12"/>
    <p:sldId id="287" r:id="rId13"/>
    <p:sldId id="291" r:id="rId14"/>
    <p:sldId id="292" r:id="rId15"/>
    <p:sldId id="290" r:id="rId16"/>
    <p:sldId id="294" r:id="rId17"/>
    <p:sldId id="270" r:id="rId18"/>
    <p:sldId id="288" r:id="rId19"/>
    <p:sldId id="293" r:id="rId20"/>
    <p:sldId id="295" r:id="rId21"/>
    <p:sldId id="296" r:id="rId22"/>
    <p:sldId id="264" r:id="rId23"/>
    <p:sldId id="289" r:id="rId24"/>
    <p:sldId id="297" r:id="rId25"/>
    <p:sldId id="298" r:id="rId26"/>
    <p:sldId id="299" r:id="rId27"/>
    <p:sldId id="25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C02"/>
    <a:srgbClr val="770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3F45D-0A21-FC3B-BA58-5FA4119035C4}" v="861" dt="2023-10-31T16:58:32.582"/>
    <p1510:client id="{21186507-5E67-6247-1100-77AAB8F3F015}" v="1" dt="2023-11-07T08:41:51.123"/>
    <p1510:client id="{4AE3095C-FEC1-4B4B-AF01-9567D0E1E05C}" v="1" dt="2023-11-01T10:19:25.731"/>
    <p1510:client id="{FB99BB05-4C36-4E32-62A8-8CCF44E41A7B}" v="1" dt="2023-11-06T08:41:07.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na, Katie" userId="S::katie.spina@st-marys.newcastle.sch.uk::fdda1867-444c-4af0-a232-f695b33e2722" providerId="AD" clId="Web-{14D3F45D-0A21-FC3B-BA58-5FA4119035C4}"/>
    <pc:docChg chg="addSld delSld modSld sldOrd addMainMaster">
      <pc:chgData name="Spina, Katie" userId="S::katie.spina@st-marys.newcastle.sch.uk::fdda1867-444c-4af0-a232-f695b33e2722" providerId="AD" clId="Web-{14D3F45D-0A21-FC3B-BA58-5FA4119035C4}" dt="2023-10-31T16:56:18.781" v="687" actId="14100"/>
      <pc:docMkLst>
        <pc:docMk/>
      </pc:docMkLst>
      <pc:sldChg chg="del">
        <pc:chgData name="Spina, Katie" userId="S::katie.spina@st-marys.newcastle.sch.uk::fdda1867-444c-4af0-a232-f695b33e2722" providerId="AD" clId="Web-{14D3F45D-0A21-FC3B-BA58-5FA4119035C4}" dt="2023-10-31T14:48:43.876" v="29"/>
        <pc:sldMkLst>
          <pc:docMk/>
          <pc:sldMk cId="109857222" sldId="256"/>
        </pc:sldMkLst>
      </pc:sldChg>
      <pc:sldChg chg="modSp add del">
        <pc:chgData name="Spina, Katie" userId="S::katie.spina@st-marys.newcastle.sch.uk::fdda1867-444c-4af0-a232-f695b33e2722" providerId="AD" clId="Web-{14D3F45D-0A21-FC3B-BA58-5FA4119035C4}" dt="2023-10-31T15:06:04.218" v="308" actId="20577"/>
        <pc:sldMkLst>
          <pc:docMk/>
          <pc:sldMk cId="4292403825" sldId="257"/>
        </pc:sldMkLst>
        <pc:spChg chg="mod">
          <ac:chgData name="Spina, Katie" userId="S::katie.spina@st-marys.newcastle.sch.uk::fdda1867-444c-4af0-a232-f695b33e2722" providerId="AD" clId="Web-{14D3F45D-0A21-FC3B-BA58-5FA4119035C4}" dt="2023-10-31T15:06:04.218" v="308" actId="20577"/>
          <ac:spMkLst>
            <pc:docMk/>
            <pc:sldMk cId="4292403825" sldId="257"/>
            <ac:spMk id="3" creationId="{2FB38037-DD6D-431C-2BF4-3F93261C4F09}"/>
          </ac:spMkLst>
        </pc:spChg>
      </pc:sldChg>
      <pc:sldChg chg="add del">
        <pc:chgData name="Spina, Katie" userId="S::katie.spina@st-marys.newcastle.sch.uk::fdda1867-444c-4af0-a232-f695b33e2722" providerId="AD" clId="Web-{14D3F45D-0A21-FC3B-BA58-5FA4119035C4}" dt="2023-10-31T15:03:29.321" v="277"/>
        <pc:sldMkLst>
          <pc:docMk/>
          <pc:sldMk cId="4161800791" sldId="258"/>
        </pc:sldMkLst>
      </pc:sldChg>
      <pc:sldChg chg="add del">
        <pc:chgData name="Spina, Katie" userId="S::katie.spina@st-marys.newcastle.sch.uk::fdda1867-444c-4af0-a232-f695b33e2722" providerId="AD" clId="Web-{14D3F45D-0A21-FC3B-BA58-5FA4119035C4}" dt="2023-10-31T15:03:27.446" v="276"/>
        <pc:sldMkLst>
          <pc:docMk/>
          <pc:sldMk cId="3200315951" sldId="259"/>
        </pc:sldMkLst>
      </pc:sldChg>
      <pc:sldChg chg="add del">
        <pc:chgData name="Spina, Katie" userId="S::katie.spina@st-marys.newcastle.sch.uk::fdda1867-444c-4af0-a232-f695b33e2722" providerId="AD" clId="Web-{14D3F45D-0A21-FC3B-BA58-5FA4119035C4}" dt="2023-10-31T15:03:26.117" v="275"/>
        <pc:sldMkLst>
          <pc:docMk/>
          <pc:sldMk cId="755599235" sldId="260"/>
        </pc:sldMkLst>
      </pc:sldChg>
      <pc:sldChg chg="add del">
        <pc:chgData name="Spina, Katie" userId="S::katie.spina@st-marys.newcastle.sch.uk::fdda1867-444c-4af0-a232-f695b33e2722" providerId="AD" clId="Web-{14D3F45D-0A21-FC3B-BA58-5FA4119035C4}" dt="2023-10-31T15:03:18.289" v="274"/>
        <pc:sldMkLst>
          <pc:docMk/>
          <pc:sldMk cId="481000806" sldId="261"/>
        </pc:sldMkLst>
      </pc:sldChg>
      <pc:sldChg chg="add del">
        <pc:chgData name="Spina, Katie" userId="S::katie.spina@st-marys.newcastle.sch.uk::fdda1867-444c-4af0-a232-f695b33e2722" providerId="AD" clId="Web-{14D3F45D-0A21-FC3B-BA58-5FA4119035C4}" dt="2023-10-31T15:03:16.476" v="273"/>
        <pc:sldMkLst>
          <pc:docMk/>
          <pc:sldMk cId="477390338" sldId="262"/>
        </pc:sldMkLst>
      </pc:sldChg>
      <pc:sldChg chg="add del">
        <pc:chgData name="Spina, Katie" userId="S::katie.spina@st-marys.newcastle.sch.uk::fdda1867-444c-4af0-a232-f695b33e2722" providerId="AD" clId="Web-{14D3F45D-0A21-FC3B-BA58-5FA4119035C4}" dt="2023-10-31T15:03:16.211" v="272"/>
        <pc:sldMkLst>
          <pc:docMk/>
          <pc:sldMk cId="3984434936" sldId="263"/>
        </pc:sldMkLst>
      </pc:sldChg>
      <pc:sldChg chg="modSp add">
        <pc:chgData name="Spina, Katie" userId="S::katie.spina@st-marys.newcastle.sch.uk::fdda1867-444c-4af0-a232-f695b33e2722" providerId="AD" clId="Web-{14D3F45D-0A21-FC3B-BA58-5FA4119035C4}" dt="2023-10-31T15:05:17.263" v="301" actId="20577"/>
        <pc:sldMkLst>
          <pc:docMk/>
          <pc:sldMk cId="2566780770" sldId="264"/>
        </pc:sldMkLst>
        <pc:spChg chg="mod">
          <ac:chgData name="Spina, Katie" userId="S::katie.spina@st-marys.newcastle.sch.uk::fdda1867-444c-4af0-a232-f695b33e2722" providerId="AD" clId="Web-{14D3F45D-0A21-FC3B-BA58-5FA4119035C4}" dt="2023-10-31T15:05:17.263" v="301" actId="20577"/>
          <ac:spMkLst>
            <pc:docMk/>
            <pc:sldMk cId="2566780770" sldId="264"/>
            <ac:spMk id="3" creationId="{2FB38037-DD6D-431C-2BF4-3F93261C4F09}"/>
          </ac:spMkLst>
        </pc:spChg>
      </pc:sldChg>
      <pc:sldChg chg="add del">
        <pc:chgData name="Spina, Katie" userId="S::katie.spina@st-marys.newcastle.sch.uk::fdda1867-444c-4af0-a232-f695b33e2722" providerId="AD" clId="Web-{14D3F45D-0A21-FC3B-BA58-5FA4119035C4}" dt="2023-10-31T15:03:12.773" v="271"/>
        <pc:sldMkLst>
          <pc:docMk/>
          <pc:sldMk cId="3925698213" sldId="265"/>
        </pc:sldMkLst>
      </pc:sldChg>
      <pc:sldChg chg="add del">
        <pc:chgData name="Spina, Katie" userId="S::katie.spina@st-marys.newcastle.sch.uk::fdda1867-444c-4af0-a232-f695b33e2722" providerId="AD" clId="Web-{14D3F45D-0A21-FC3B-BA58-5FA4119035C4}" dt="2023-10-31T15:03:09.617" v="270"/>
        <pc:sldMkLst>
          <pc:docMk/>
          <pc:sldMk cId="1329729002" sldId="266"/>
        </pc:sldMkLst>
      </pc:sldChg>
      <pc:sldChg chg="add del">
        <pc:chgData name="Spina, Katie" userId="S::katie.spina@st-marys.newcastle.sch.uk::fdda1867-444c-4af0-a232-f695b33e2722" providerId="AD" clId="Web-{14D3F45D-0A21-FC3B-BA58-5FA4119035C4}" dt="2023-10-31T15:03:08.757" v="269"/>
        <pc:sldMkLst>
          <pc:docMk/>
          <pc:sldMk cId="822159872" sldId="267"/>
        </pc:sldMkLst>
      </pc:sldChg>
      <pc:sldChg chg="add del">
        <pc:chgData name="Spina, Katie" userId="S::katie.spina@st-marys.newcastle.sch.uk::fdda1867-444c-4af0-a232-f695b33e2722" providerId="AD" clId="Web-{14D3F45D-0A21-FC3B-BA58-5FA4119035C4}" dt="2023-10-31T15:03:08.257" v="268"/>
        <pc:sldMkLst>
          <pc:docMk/>
          <pc:sldMk cId="3756318169" sldId="268"/>
        </pc:sldMkLst>
      </pc:sldChg>
      <pc:sldChg chg="add del">
        <pc:chgData name="Spina, Katie" userId="S::katie.spina@st-marys.newcastle.sch.uk::fdda1867-444c-4af0-a232-f695b33e2722" providerId="AD" clId="Web-{14D3F45D-0A21-FC3B-BA58-5FA4119035C4}" dt="2023-10-31T15:03:08.070" v="267"/>
        <pc:sldMkLst>
          <pc:docMk/>
          <pc:sldMk cId="182115930" sldId="269"/>
        </pc:sldMkLst>
      </pc:sldChg>
      <pc:sldChg chg="modSp add">
        <pc:chgData name="Spina, Katie" userId="S::katie.spina@st-marys.newcastle.sch.uk::fdda1867-444c-4af0-a232-f695b33e2722" providerId="AD" clId="Web-{14D3F45D-0A21-FC3B-BA58-5FA4119035C4}" dt="2023-10-31T15:04:37.371" v="292" actId="1076"/>
        <pc:sldMkLst>
          <pc:docMk/>
          <pc:sldMk cId="3148999581" sldId="270"/>
        </pc:sldMkLst>
        <pc:spChg chg="mod">
          <ac:chgData name="Spina, Katie" userId="S::katie.spina@st-marys.newcastle.sch.uk::fdda1867-444c-4af0-a232-f695b33e2722" providerId="AD" clId="Web-{14D3F45D-0A21-FC3B-BA58-5FA4119035C4}" dt="2023-10-31T15:04:37.371" v="292" actId="1076"/>
          <ac:spMkLst>
            <pc:docMk/>
            <pc:sldMk cId="3148999581" sldId="270"/>
            <ac:spMk id="3" creationId="{2FB38037-DD6D-431C-2BF4-3F93261C4F09}"/>
          </ac:spMkLst>
        </pc:spChg>
      </pc:sldChg>
      <pc:sldChg chg="add del">
        <pc:chgData name="Spina, Katie" userId="S::katie.spina@st-marys.newcastle.sch.uk::fdda1867-444c-4af0-a232-f695b33e2722" providerId="AD" clId="Web-{14D3F45D-0A21-FC3B-BA58-5FA4119035C4}" dt="2023-10-31T15:03:06.210" v="266"/>
        <pc:sldMkLst>
          <pc:docMk/>
          <pc:sldMk cId="648998253" sldId="271"/>
        </pc:sldMkLst>
      </pc:sldChg>
      <pc:sldChg chg="add del">
        <pc:chgData name="Spina, Katie" userId="S::katie.spina@st-marys.newcastle.sch.uk::fdda1867-444c-4af0-a232-f695b33e2722" providerId="AD" clId="Web-{14D3F45D-0A21-FC3B-BA58-5FA4119035C4}" dt="2023-10-31T15:03:04.679" v="265"/>
        <pc:sldMkLst>
          <pc:docMk/>
          <pc:sldMk cId="3401370712" sldId="272"/>
        </pc:sldMkLst>
      </pc:sldChg>
      <pc:sldChg chg="add del">
        <pc:chgData name="Spina, Katie" userId="S::katie.spina@st-marys.newcastle.sch.uk::fdda1867-444c-4af0-a232-f695b33e2722" providerId="AD" clId="Web-{14D3F45D-0A21-FC3B-BA58-5FA4119035C4}" dt="2023-10-31T15:03:04.148" v="264"/>
        <pc:sldMkLst>
          <pc:docMk/>
          <pc:sldMk cId="2759821176" sldId="273"/>
        </pc:sldMkLst>
      </pc:sldChg>
      <pc:sldChg chg="add del">
        <pc:chgData name="Spina, Katie" userId="S::katie.spina@st-marys.newcastle.sch.uk::fdda1867-444c-4af0-a232-f695b33e2722" providerId="AD" clId="Web-{14D3F45D-0A21-FC3B-BA58-5FA4119035C4}" dt="2023-10-31T15:03:03.601" v="263"/>
        <pc:sldMkLst>
          <pc:docMk/>
          <pc:sldMk cId="2259483013" sldId="274"/>
        </pc:sldMkLst>
      </pc:sldChg>
      <pc:sldChg chg="add del">
        <pc:chgData name="Spina, Katie" userId="S::katie.spina@st-marys.newcastle.sch.uk::fdda1867-444c-4af0-a232-f695b33e2722" providerId="AD" clId="Web-{14D3F45D-0A21-FC3B-BA58-5FA4119035C4}" dt="2023-10-31T15:03:01.819" v="262"/>
        <pc:sldMkLst>
          <pc:docMk/>
          <pc:sldMk cId="3185558898" sldId="275"/>
        </pc:sldMkLst>
      </pc:sldChg>
      <pc:sldChg chg="add del">
        <pc:chgData name="Spina, Katie" userId="S::katie.spina@st-marys.newcastle.sch.uk::fdda1867-444c-4af0-a232-f695b33e2722" providerId="AD" clId="Web-{14D3F45D-0A21-FC3B-BA58-5FA4119035C4}" dt="2023-10-31T15:03:01.366" v="261"/>
        <pc:sldMkLst>
          <pc:docMk/>
          <pc:sldMk cId="513840046" sldId="276"/>
        </pc:sldMkLst>
      </pc:sldChg>
      <pc:sldChg chg="add del">
        <pc:chgData name="Spina, Katie" userId="S::katie.spina@st-marys.newcastle.sch.uk::fdda1867-444c-4af0-a232-f695b33e2722" providerId="AD" clId="Web-{14D3F45D-0A21-FC3B-BA58-5FA4119035C4}" dt="2023-10-31T15:02:58.866" v="259"/>
        <pc:sldMkLst>
          <pc:docMk/>
          <pc:sldMk cId="4112562827" sldId="277"/>
        </pc:sldMkLst>
      </pc:sldChg>
      <pc:sldChg chg="modSp add">
        <pc:chgData name="Spina, Katie" userId="S::katie.spina@st-marys.newcastle.sch.uk::fdda1867-444c-4af0-a232-f695b33e2722" providerId="AD" clId="Web-{14D3F45D-0A21-FC3B-BA58-5FA4119035C4}" dt="2023-10-31T15:02:46.725" v="257" actId="1076"/>
        <pc:sldMkLst>
          <pc:docMk/>
          <pc:sldMk cId="2265464213" sldId="278"/>
        </pc:sldMkLst>
        <pc:spChg chg="mod">
          <ac:chgData name="Spina, Katie" userId="S::katie.spina@st-marys.newcastle.sch.uk::fdda1867-444c-4af0-a232-f695b33e2722" providerId="AD" clId="Web-{14D3F45D-0A21-FC3B-BA58-5FA4119035C4}" dt="2023-10-31T15:02:46.725" v="257" actId="1076"/>
          <ac:spMkLst>
            <pc:docMk/>
            <pc:sldMk cId="2265464213" sldId="278"/>
            <ac:spMk id="3" creationId="{2FB38037-DD6D-431C-2BF4-3F93261C4F09}"/>
          </ac:spMkLst>
        </pc:spChg>
      </pc:sldChg>
      <pc:sldChg chg="add del">
        <pc:chgData name="Spina, Katie" userId="S::katie.spina@st-marys.newcastle.sch.uk::fdda1867-444c-4af0-a232-f695b33e2722" providerId="AD" clId="Web-{14D3F45D-0A21-FC3B-BA58-5FA4119035C4}" dt="2023-10-31T14:58:50.652" v="202"/>
        <pc:sldMkLst>
          <pc:docMk/>
          <pc:sldMk cId="1748629657" sldId="279"/>
        </pc:sldMkLst>
      </pc:sldChg>
      <pc:sldChg chg="addSp delSp modSp add">
        <pc:chgData name="Spina, Katie" userId="S::katie.spina@st-marys.newcastle.sch.uk::fdda1867-444c-4af0-a232-f695b33e2722" providerId="AD" clId="Web-{14D3F45D-0A21-FC3B-BA58-5FA4119035C4}" dt="2023-10-31T14:58:47.512" v="201" actId="20577"/>
        <pc:sldMkLst>
          <pc:docMk/>
          <pc:sldMk cId="2432985682" sldId="280"/>
        </pc:sldMkLst>
        <pc:spChg chg="mod">
          <ac:chgData name="Spina, Katie" userId="S::katie.spina@st-marys.newcastle.sch.uk::fdda1867-444c-4af0-a232-f695b33e2722" providerId="AD" clId="Web-{14D3F45D-0A21-FC3B-BA58-5FA4119035C4}" dt="2023-10-31T14:57:47.978" v="148" actId="1076"/>
          <ac:spMkLst>
            <pc:docMk/>
            <pc:sldMk cId="2432985682" sldId="280"/>
            <ac:spMk id="2" creationId="{47CBBD65-4DF9-3ADA-2215-310243F2EAA0}"/>
          </ac:spMkLst>
        </pc:spChg>
        <pc:spChg chg="mod">
          <ac:chgData name="Spina, Katie" userId="S::katie.spina@st-marys.newcastle.sch.uk::fdda1867-444c-4af0-a232-f695b33e2722" providerId="AD" clId="Web-{14D3F45D-0A21-FC3B-BA58-5FA4119035C4}" dt="2023-10-31T14:58:47.512" v="201" actId="20577"/>
          <ac:spMkLst>
            <pc:docMk/>
            <pc:sldMk cId="2432985682" sldId="280"/>
            <ac:spMk id="3" creationId="{AD53DF2D-1A73-FBD6-6F70-A86ADEE81E81}"/>
          </ac:spMkLst>
        </pc:spChg>
        <pc:spChg chg="del">
          <ac:chgData name="Spina, Katie" userId="S::katie.spina@st-marys.newcastle.sch.uk::fdda1867-444c-4af0-a232-f695b33e2722" providerId="AD" clId="Web-{14D3F45D-0A21-FC3B-BA58-5FA4119035C4}" dt="2023-10-31T14:55:37.644" v="119"/>
          <ac:spMkLst>
            <pc:docMk/>
            <pc:sldMk cId="2432985682" sldId="280"/>
            <ac:spMk id="16" creationId="{C0763A76-9F1C-4FC5-82B7-DD475DA461B2}"/>
          </ac:spMkLst>
        </pc:spChg>
        <pc:spChg chg="del">
          <ac:chgData name="Spina, Katie" userId="S::katie.spina@st-marys.newcastle.sch.uk::fdda1867-444c-4af0-a232-f695b33e2722" providerId="AD" clId="Web-{14D3F45D-0A21-FC3B-BA58-5FA4119035C4}" dt="2023-10-31T14:55:37.644" v="119"/>
          <ac:spMkLst>
            <pc:docMk/>
            <pc:sldMk cId="2432985682" sldId="280"/>
            <ac:spMk id="18" creationId="{E81BF4F6-F2CF-4984-9D14-D6966D92F99F}"/>
          </ac:spMkLst>
        </pc:spChg>
        <pc:spChg chg="add">
          <ac:chgData name="Spina, Katie" userId="S::katie.spina@st-marys.newcastle.sch.uk::fdda1867-444c-4af0-a232-f695b33e2722" providerId="AD" clId="Web-{14D3F45D-0A21-FC3B-BA58-5FA4119035C4}" dt="2023-10-31T14:55:37.644" v="119"/>
          <ac:spMkLst>
            <pc:docMk/>
            <pc:sldMk cId="2432985682" sldId="280"/>
            <ac:spMk id="23" creationId="{D009D6D5-DAC2-4A8B-A17A-E206B9012D09}"/>
          </ac:spMkLst>
        </pc:spChg>
        <pc:picChg chg="add mod">
          <ac:chgData name="Spina, Katie" userId="S::katie.spina@st-marys.newcastle.sch.uk::fdda1867-444c-4af0-a232-f695b33e2722" providerId="AD" clId="Web-{14D3F45D-0A21-FC3B-BA58-5FA4119035C4}" dt="2023-10-31T14:55:37.644" v="119"/>
          <ac:picMkLst>
            <pc:docMk/>
            <pc:sldMk cId="2432985682" sldId="280"/>
            <ac:picMk id="4" creationId="{38E06C20-6713-91D9-02BE-6E5539B3F08B}"/>
          </ac:picMkLst>
        </pc:picChg>
        <pc:picChg chg="del">
          <ac:chgData name="Spina, Katie" userId="S::katie.spina@st-marys.newcastle.sch.uk::fdda1867-444c-4af0-a232-f695b33e2722" providerId="AD" clId="Web-{14D3F45D-0A21-FC3B-BA58-5FA4119035C4}" dt="2023-10-31T14:55:31.831" v="117"/>
          <ac:picMkLst>
            <pc:docMk/>
            <pc:sldMk cId="2432985682" sldId="280"/>
            <ac:picMk id="5" creationId="{B075EB85-D0A2-D622-B3D1-08737EC83F37}"/>
          </ac:picMkLst>
        </pc:picChg>
      </pc:sldChg>
      <pc:sldChg chg="add">
        <pc:chgData name="Spina, Katie" userId="S::katie.spina@st-marys.newcastle.sch.uk::fdda1867-444c-4af0-a232-f695b33e2722" providerId="AD" clId="Web-{14D3F45D-0A21-FC3B-BA58-5FA4119035C4}" dt="2023-10-31T14:48:37.797" v="24"/>
        <pc:sldMkLst>
          <pc:docMk/>
          <pc:sldMk cId="1355985692" sldId="281"/>
        </pc:sldMkLst>
      </pc:sldChg>
      <pc:sldChg chg="delSp modSp add del">
        <pc:chgData name="Spina, Katie" userId="S::katie.spina@st-marys.newcastle.sch.uk::fdda1867-444c-4af0-a232-f695b33e2722" providerId="AD" clId="Web-{14D3F45D-0A21-FC3B-BA58-5FA4119035C4}" dt="2023-10-31T16:46:14.403" v="553"/>
        <pc:sldMkLst>
          <pc:docMk/>
          <pc:sldMk cId="1690737551" sldId="282"/>
        </pc:sldMkLst>
        <pc:spChg chg="mod">
          <ac:chgData name="Spina, Katie" userId="S::katie.spina@st-marys.newcastle.sch.uk::fdda1867-444c-4af0-a232-f695b33e2722" providerId="AD" clId="Web-{14D3F45D-0A21-FC3B-BA58-5FA4119035C4}" dt="2023-10-31T14:54:48.720" v="114" actId="20577"/>
          <ac:spMkLst>
            <pc:docMk/>
            <pc:sldMk cId="1690737551" sldId="282"/>
            <ac:spMk id="2" creationId="{08171B60-9895-A1A3-1F38-4906B23FA642}"/>
          </ac:spMkLst>
        </pc:spChg>
        <pc:spChg chg="mod">
          <ac:chgData name="Spina, Katie" userId="S::katie.spina@st-marys.newcastle.sch.uk::fdda1867-444c-4af0-a232-f695b33e2722" providerId="AD" clId="Web-{14D3F45D-0A21-FC3B-BA58-5FA4119035C4}" dt="2023-10-31T14:54:43.876" v="111" actId="20577"/>
          <ac:spMkLst>
            <pc:docMk/>
            <pc:sldMk cId="1690737551" sldId="282"/>
            <ac:spMk id="3" creationId="{97012009-8156-BBC5-175E-3B1706271B16}"/>
          </ac:spMkLst>
        </pc:spChg>
        <pc:picChg chg="del">
          <ac:chgData name="Spina, Katie" userId="S::katie.spina@st-marys.newcastle.sch.uk::fdda1867-444c-4af0-a232-f695b33e2722" providerId="AD" clId="Web-{14D3F45D-0A21-FC3B-BA58-5FA4119035C4}" dt="2023-10-31T14:54:49.861" v="115"/>
          <ac:picMkLst>
            <pc:docMk/>
            <pc:sldMk cId="1690737551" sldId="282"/>
            <ac:picMk id="4" creationId="{F0955F3C-25BF-866B-D6DF-CD27D9F50E77}"/>
          </ac:picMkLst>
        </pc:picChg>
        <pc:picChg chg="del">
          <ac:chgData name="Spina, Katie" userId="S::katie.spina@st-marys.newcastle.sch.uk::fdda1867-444c-4af0-a232-f695b33e2722" providerId="AD" clId="Web-{14D3F45D-0A21-FC3B-BA58-5FA4119035C4}" dt="2023-10-31T14:54:50.298" v="116"/>
          <ac:picMkLst>
            <pc:docMk/>
            <pc:sldMk cId="1690737551" sldId="282"/>
            <ac:picMk id="6" creationId="{E231B64E-A8D3-9734-4AED-3251882C8AF2}"/>
          </ac:picMkLst>
        </pc:picChg>
      </pc:sldChg>
      <pc:sldChg chg="modSp add">
        <pc:chgData name="Spina, Katie" userId="S::katie.spina@st-marys.newcastle.sch.uk::fdda1867-444c-4af0-a232-f695b33e2722" providerId="AD" clId="Web-{14D3F45D-0A21-FC3B-BA58-5FA4119035C4}" dt="2023-10-31T14:54:27.344" v="101" actId="20577"/>
        <pc:sldMkLst>
          <pc:docMk/>
          <pc:sldMk cId="3668912616" sldId="283"/>
        </pc:sldMkLst>
        <pc:spChg chg="mod">
          <ac:chgData name="Spina, Katie" userId="S::katie.spina@st-marys.newcastle.sch.uk::fdda1867-444c-4af0-a232-f695b33e2722" providerId="AD" clId="Web-{14D3F45D-0A21-FC3B-BA58-5FA4119035C4}" dt="2023-10-31T14:54:27.344" v="101" actId="20577"/>
          <ac:spMkLst>
            <pc:docMk/>
            <pc:sldMk cId="3668912616" sldId="283"/>
            <ac:spMk id="4" creationId="{00000000-0000-0000-0000-000000000000}"/>
          </ac:spMkLst>
        </pc:spChg>
      </pc:sldChg>
      <pc:sldChg chg="modSp add">
        <pc:chgData name="Spina, Katie" userId="S::katie.spina@st-marys.newcastle.sch.uk::fdda1867-444c-4af0-a232-f695b33e2722" providerId="AD" clId="Web-{14D3F45D-0A21-FC3B-BA58-5FA4119035C4}" dt="2023-10-31T14:53:50.030" v="95" actId="20577"/>
        <pc:sldMkLst>
          <pc:docMk/>
          <pc:sldMk cId="1483277951" sldId="284"/>
        </pc:sldMkLst>
        <pc:spChg chg="mod">
          <ac:chgData name="Spina, Katie" userId="S::katie.spina@st-marys.newcastle.sch.uk::fdda1867-444c-4af0-a232-f695b33e2722" providerId="AD" clId="Web-{14D3F45D-0A21-FC3B-BA58-5FA4119035C4}" dt="2023-10-31T14:53:50.030" v="95" actId="20577"/>
          <ac:spMkLst>
            <pc:docMk/>
            <pc:sldMk cId="1483277951" sldId="284"/>
            <ac:spMk id="5" creationId="{2F8C1B45-F92A-4EC4-87B2-24D3E3F04645}"/>
          </ac:spMkLst>
        </pc:spChg>
      </pc:sldChg>
      <pc:sldChg chg="addSp delSp modSp add">
        <pc:chgData name="Spina, Katie" userId="S::katie.spina@st-marys.newcastle.sch.uk::fdda1867-444c-4af0-a232-f695b33e2722" providerId="AD" clId="Web-{14D3F45D-0A21-FC3B-BA58-5FA4119035C4}" dt="2023-10-31T14:52:41.761" v="58" actId="20577"/>
        <pc:sldMkLst>
          <pc:docMk/>
          <pc:sldMk cId="3543093123" sldId="285"/>
        </pc:sldMkLst>
        <pc:spChg chg="mod">
          <ac:chgData name="Spina, Katie" userId="S::katie.spina@st-marys.newcastle.sch.uk::fdda1867-444c-4af0-a232-f695b33e2722" providerId="AD" clId="Web-{14D3F45D-0A21-FC3B-BA58-5FA4119035C4}" dt="2023-10-31T14:52:41.761" v="58" actId="20577"/>
          <ac:spMkLst>
            <pc:docMk/>
            <pc:sldMk cId="3543093123" sldId="285"/>
            <ac:spMk id="4" creationId="{82BB8AD6-62C5-7BC3-B93C-323AEB30A6FA}"/>
          </ac:spMkLst>
        </pc:spChg>
        <pc:spChg chg="mod">
          <ac:chgData name="Spina, Katie" userId="S::katie.spina@st-marys.newcastle.sch.uk::fdda1867-444c-4af0-a232-f695b33e2722" providerId="AD" clId="Web-{14D3F45D-0A21-FC3B-BA58-5FA4119035C4}" dt="2023-10-31T14:52:21.885" v="50" actId="20577"/>
          <ac:spMkLst>
            <pc:docMk/>
            <pc:sldMk cId="3543093123" sldId="285"/>
            <ac:spMk id="5" creationId="{FB8D076D-75A0-D400-8DDA-92517EBF1A92}"/>
          </ac:spMkLst>
        </pc:spChg>
        <pc:picChg chg="del">
          <ac:chgData name="Spina, Katie" userId="S::katie.spina@st-marys.newcastle.sch.uk::fdda1867-444c-4af0-a232-f695b33e2722" providerId="AD" clId="Web-{14D3F45D-0A21-FC3B-BA58-5FA4119035C4}" dt="2023-10-31T14:49:42.894" v="30"/>
          <ac:picMkLst>
            <pc:docMk/>
            <pc:sldMk cId="3543093123" sldId="285"/>
            <ac:picMk id="2" creationId="{CF8C8DA1-C390-B5D9-1419-A0A639731BF9}"/>
          </ac:picMkLst>
        </pc:picChg>
        <pc:picChg chg="add del mod">
          <ac:chgData name="Spina, Katie" userId="S::katie.spina@st-marys.newcastle.sch.uk::fdda1867-444c-4af0-a232-f695b33e2722" providerId="AD" clId="Web-{14D3F45D-0A21-FC3B-BA58-5FA4119035C4}" dt="2023-10-31T14:49:59.098" v="35"/>
          <ac:picMkLst>
            <pc:docMk/>
            <pc:sldMk cId="3543093123" sldId="285"/>
            <ac:picMk id="3" creationId="{61F16798-942A-D5F6-8AB6-E73374044358}"/>
          </ac:picMkLst>
        </pc:picChg>
        <pc:picChg chg="add del mod">
          <ac:chgData name="Spina, Katie" userId="S::katie.spina@st-marys.newcastle.sch.uk::fdda1867-444c-4af0-a232-f695b33e2722" providerId="AD" clId="Web-{14D3F45D-0A21-FC3B-BA58-5FA4119035C4}" dt="2023-10-31T14:50:51.663" v="39"/>
          <ac:picMkLst>
            <pc:docMk/>
            <pc:sldMk cId="3543093123" sldId="285"/>
            <ac:picMk id="6" creationId="{D603EC3E-56C4-489A-2CDE-FA1853B98937}"/>
          </ac:picMkLst>
        </pc:picChg>
        <pc:picChg chg="add mod">
          <ac:chgData name="Spina, Katie" userId="S::katie.spina@st-marys.newcastle.sch.uk::fdda1867-444c-4af0-a232-f695b33e2722" providerId="AD" clId="Web-{14D3F45D-0A21-FC3B-BA58-5FA4119035C4}" dt="2023-10-31T14:51:43.165" v="43" actId="14100"/>
          <ac:picMkLst>
            <pc:docMk/>
            <pc:sldMk cId="3543093123" sldId="285"/>
            <ac:picMk id="7" creationId="{3C680384-7E27-6BBF-6E27-3C3F6119D306}"/>
          </ac:picMkLst>
        </pc:picChg>
      </pc:sldChg>
      <pc:sldChg chg="addSp delSp modSp new mod setBg setClrOvrMap">
        <pc:chgData name="Spina, Katie" userId="S::katie.spina@st-marys.newcastle.sch.uk::fdda1867-444c-4af0-a232-f695b33e2722" providerId="AD" clId="Web-{14D3F45D-0A21-FC3B-BA58-5FA4119035C4}" dt="2023-10-31T15:01:13.580" v="244" actId="20577"/>
        <pc:sldMkLst>
          <pc:docMk/>
          <pc:sldMk cId="1069486882" sldId="286"/>
        </pc:sldMkLst>
        <pc:spChg chg="add mod ord">
          <ac:chgData name="Spina, Katie" userId="S::katie.spina@st-marys.newcastle.sch.uk::fdda1867-444c-4af0-a232-f695b33e2722" providerId="AD" clId="Web-{14D3F45D-0A21-FC3B-BA58-5FA4119035C4}" dt="2023-10-31T15:01:13.580" v="244" actId="20577"/>
          <ac:spMkLst>
            <pc:docMk/>
            <pc:sldMk cId="1069486882" sldId="286"/>
            <ac:spMk id="2" creationId="{292F34C4-DDD7-E414-D065-5F3E44E8C0BD}"/>
          </ac:spMkLst>
        </pc:spChg>
        <pc:spChg chg="add del">
          <ac:chgData name="Spina, Katie" userId="S::katie.spina@st-marys.newcastle.sch.uk::fdda1867-444c-4af0-a232-f695b33e2722" providerId="AD" clId="Web-{14D3F45D-0A21-FC3B-BA58-5FA4119035C4}" dt="2023-10-31T14:59:21.732" v="211"/>
          <ac:spMkLst>
            <pc:docMk/>
            <pc:sldMk cId="1069486882" sldId="286"/>
            <ac:spMk id="12" creationId="{80DF40B2-80F7-4E71-B46C-284163F3654A}"/>
          </ac:spMkLst>
        </pc:spChg>
        <pc:spChg chg="add">
          <ac:chgData name="Spina, Katie" userId="S::katie.spina@st-marys.newcastle.sch.uk::fdda1867-444c-4af0-a232-f695b33e2722" providerId="AD" clId="Web-{14D3F45D-0A21-FC3B-BA58-5FA4119035C4}" dt="2023-10-31T14:59:21.732" v="211"/>
          <ac:spMkLst>
            <pc:docMk/>
            <pc:sldMk cId="1069486882" sldId="286"/>
            <ac:spMk id="18" creationId="{9228552E-C8B1-4A80-8448-0787CE0FC704}"/>
          </ac:spMkLst>
        </pc:spChg>
        <pc:grpChg chg="add del">
          <ac:chgData name="Spina, Katie" userId="S::katie.spina@st-marys.newcastle.sch.uk::fdda1867-444c-4af0-a232-f695b33e2722" providerId="AD" clId="Web-{14D3F45D-0A21-FC3B-BA58-5FA4119035C4}" dt="2023-10-31T14:59:12.059" v="207"/>
          <ac:grpSpMkLst>
            <pc:docMk/>
            <pc:sldMk cId="1069486882" sldId="286"/>
            <ac:grpSpMk id="8" creationId="{5EFBDE31-BB3E-6CFC-23CD-B5976DA38438}"/>
          </ac:grpSpMkLst>
        </pc:grpChg>
        <pc:picChg chg="add del">
          <ac:chgData name="Spina, Katie" userId="S::katie.spina@st-marys.newcastle.sch.uk::fdda1867-444c-4af0-a232-f695b33e2722" providerId="AD" clId="Web-{14D3F45D-0A21-FC3B-BA58-5FA4119035C4}" dt="2023-10-31T14:59:12.059" v="207"/>
          <ac:picMkLst>
            <pc:docMk/>
            <pc:sldMk cId="1069486882" sldId="286"/>
            <ac:picMk id="4" creationId="{5771C457-1832-E09D-F658-6D76D86993EF}"/>
          </ac:picMkLst>
        </pc:picChg>
        <pc:picChg chg="add mod">
          <ac:chgData name="Spina, Katie" userId="S::katie.spina@st-marys.newcastle.sch.uk::fdda1867-444c-4af0-a232-f695b33e2722" providerId="AD" clId="Web-{14D3F45D-0A21-FC3B-BA58-5FA4119035C4}" dt="2023-10-31T14:59:49.639" v="215" actId="1076"/>
          <ac:picMkLst>
            <pc:docMk/>
            <pc:sldMk cId="1069486882" sldId="286"/>
            <ac:picMk id="13" creationId="{520BFCE8-CB93-E7F9-3507-FF981E8AAD7E}"/>
          </ac:picMkLst>
        </pc:picChg>
      </pc:sldChg>
      <pc:sldChg chg="add replId">
        <pc:chgData name="Spina, Katie" userId="S::katie.spina@st-marys.newcastle.sch.uk::fdda1867-444c-4af0-a232-f695b33e2722" providerId="AD" clId="Web-{14D3F45D-0A21-FC3B-BA58-5FA4119035C4}" dt="2023-10-31T15:03:47.915" v="280"/>
        <pc:sldMkLst>
          <pc:docMk/>
          <pc:sldMk cId="599543190" sldId="287"/>
        </pc:sldMkLst>
      </pc:sldChg>
      <pc:sldChg chg="new del">
        <pc:chgData name="Spina, Katie" userId="S::katie.spina@st-marys.newcastle.sch.uk::fdda1867-444c-4af0-a232-f695b33e2722" providerId="AD" clId="Web-{14D3F45D-0A21-FC3B-BA58-5FA4119035C4}" dt="2023-10-31T15:02:59.523" v="260"/>
        <pc:sldMkLst>
          <pc:docMk/>
          <pc:sldMk cId="1708811953" sldId="287"/>
        </pc:sldMkLst>
      </pc:sldChg>
      <pc:sldChg chg="add replId">
        <pc:chgData name="Spina, Katie" userId="S::katie.spina@st-marys.newcastle.sch.uk::fdda1867-444c-4af0-a232-f695b33e2722" providerId="AD" clId="Web-{14D3F45D-0A21-FC3B-BA58-5FA4119035C4}" dt="2023-10-31T15:03:49.181" v="281"/>
        <pc:sldMkLst>
          <pc:docMk/>
          <pc:sldMk cId="2120901921" sldId="288"/>
        </pc:sldMkLst>
      </pc:sldChg>
      <pc:sldChg chg="add replId">
        <pc:chgData name="Spina, Katie" userId="S::katie.spina@st-marys.newcastle.sch.uk::fdda1867-444c-4af0-a232-f695b33e2722" providerId="AD" clId="Web-{14D3F45D-0A21-FC3B-BA58-5FA4119035C4}" dt="2023-10-31T15:03:50.728" v="282"/>
        <pc:sldMkLst>
          <pc:docMk/>
          <pc:sldMk cId="1310443539" sldId="289"/>
        </pc:sldMkLst>
      </pc:sldChg>
      <pc:sldChg chg="addSp modSp new ord">
        <pc:chgData name="Spina, Katie" userId="S::katie.spina@st-marys.newcastle.sch.uk::fdda1867-444c-4af0-a232-f695b33e2722" providerId="AD" clId="Web-{14D3F45D-0A21-FC3B-BA58-5FA4119035C4}" dt="2023-10-31T16:09:17.318" v="315" actId="14100"/>
        <pc:sldMkLst>
          <pc:docMk/>
          <pc:sldMk cId="1717608592" sldId="290"/>
        </pc:sldMkLst>
        <pc:picChg chg="add mod">
          <ac:chgData name="Spina, Katie" userId="S::katie.spina@st-marys.newcastle.sch.uk::fdda1867-444c-4af0-a232-f695b33e2722" providerId="AD" clId="Web-{14D3F45D-0A21-FC3B-BA58-5FA4119035C4}" dt="2023-10-31T16:09:17.318" v="315" actId="14100"/>
          <ac:picMkLst>
            <pc:docMk/>
            <pc:sldMk cId="1717608592" sldId="290"/>
            <ac:picMk id="2" creationId="{B3D0D1DB-618A-04AB-727C-125670F0C4F1}"/>
          </ac:picMkLst>
        </pc:picChg>
      </pc:sldChg>
      <pc:sldChg chg="addSp modSp new mod ord setBg">
        <pc:chgData name="Spina, Katie" userId="S::katie.spina@st-marys.newcastle.sch.uk::fdda1867-444c-4af0-a232-f695b33e2722" providerId="AD" clId="Web-{14D3F45D-0A21-FC3B-BA58-5FA4119035C4}" dt="2023-10-31T16:16:49.869" v="411" actId="20577"/>
        <pc:sldMkLst>
          <pc:docMk/>
          <pc:sldMk cId="1882393805" sldId="291"/>
        </pc:sldMkLst>
        <pc:spChg chg="add mod">
          <ac:chgData name="Spina, Katie" userId="S::katie.spina@st-marys.newcastle.sch.uk::fdda1867-444c-4af0-a232-f695b33e2722" providerId="AD" clId="Web-{14D3F45D-0A21-FC3B-BA58-5FA4119035C4}" dt="2023-10-31T16:16:27.848" v="397" actId="1076"/>
          <ac:spMkLst>
            <pc:docMk/>
            <pc:sldMk cId="1882393805" sldId="291"/>
            <ac:spMk id="2" creationId="{A9034C12-B78D-FD30-472F-47C510A07C1F}"/>
          </ac:spMkLst>
        </pc:spChg>
        <pc:spChg chg="add mod ord">
          <ac:chgData name="Spina, Katie" userId="S::katie.spina@st-marys.newcastle.sch.uk::fdda1867-444c-4af0-a232-f695b33e2722" providerId="AD" clId="Web-{14D3F45D-0A21-FC3B-BA58-5FA4119035C4}" dt="2023-10-31T16:16:49.869" v="411" actId="20577"/>
          <ac:spMkLst>
            <pc:docMk/>
            <pc:sldMk cId="1882393805" sldId="291"/>
            <ac:spMk id="3" creationId="{1C238726-2511-5751-8A93-8D8AA5623A25}"/>
          </ac:spMkLst>
        </pc:spChg>
        <pc:spChg chg="add">
          <ac:chgData name="Spina, Katie" userId="S::katie.spina@st-marys.newcastle.sch.uk::fdda1867-444c-4af0-a232-f695b33e2722" providerId="AD" clId="Web-{14D3F45D-0A21-FC3B-BA58-5FA4119035C4}" dt="2023-10-31T16:16:22.379" v="395"/>
          <ac:spMkLst>
            <pc:docMk/>
            <pc:sldMk cId="1882393805" sldId="291"/>
            <ac:spMk id="9" creationId="{23E547B5-89CF-4EC0-96DE-25771AED0799}"/>
          </ac:spMkLst>
        </pc:spChg>
        <pc:spChg chg="add">
          <ac:chgData name="Spina, Katie" userId="S::katie.spina@st-marys.newcastle.sch.uk::fdda1867-444c-4af0-a232-f695b33e2722" providerId="AD" clId="Web-{14D3F45D-0A21-FC3B-BA58-5FA4119035C4}" dt="2023-10-31T16:16:22.379" v="395"/>
          <ac:spMkLst>
            <pc:docMk/>
            <pc:sldMk cId="1882393805" sldId="291"/>
            <ac:spMk id="11" creationId="{3F0B8CEB-8279-4E5E-A0CE-1FC9F71736F2}"/>
          </ac:spMkLst>
        </pc:spChg>
        <pc:picChg chg="add mod">
          <ac:chgData name="Spina, Katie" userId="S::katie.spina@st-marys.newcastle.sch.uk::fdda1867-444c-4af0-a232-f695b33e2722" providerId="AD" clId="Web-{14D3F45D-0A21-FC3B-BA58-5FA4119035C4}" dt="2023-10-31T16:16:22.379" v="395"/>
          <ac:picMkLst>
            <pc:docMk/>
            <pc:sldMk cId="1882393805" sldId="291"/>
            <ac:picMk id="4" creationId="{183C7F67-76E8-8DA0-406B-4ADAA89CCB6B}"/>
          </ac:picMkLst>
        </pc:picChg>
      </pc:sldChg>
      <pc:sldChg chg="addSp modSp new mod setBg">
        <pc:chgData name="Spina, Katie" userId="S::katie.spina@st-marys.newcastle.sch.uk::fdda1867-444c-4af0-a232-f695b33e2722" providerId="AD" clId="Web-{14D3F45D-0A21-FC3B-BA58-5FA4119035C4}" dt="2023-10-31T16:17:10.010" v="419" actId="1076"/>
        <pc:sldMkLst>
          <pc:docMk/>
          <pc:sldMk cId="1413320688" sldId="292"/>
        </pc:sldMkLst>
        <pc:spChg chg="mod">
          <ac:chgData name="Spina, Katie" userId="S::katie.spina@st-marys.newcastle.sch.uk::fdda1867-444c-4af0-a232-f695b33e2722" providerId="AD" clId="Web-{14D3F45D-0A21-FC3B-BA58-5FA4119035C4}" dt="2023-10-31T16:17:10.010" v="419" actId="1076"/>
          <ac:spMkLst>
            <pc:docMk/>
            <pc:sldMk cId="1413320688" sldId="292"/>
            <ac:spMk id="2" creationId="{F03C96B5-4C73-15E8-E23D-A2E05E257CFB}"/>
          </ac:spMkLst>
        </pc:spChg>
        <pc:spChg chg="mod">
          <ac:chgData name="Spina, Katie" userId="S::katie.spina@st-marys.newcastle.sch.uk::fdda1867-444c-4af0-a232-f695b33e2722" providerId="AD" clId="Web-{14D3F45D-0A21-FC3B-BA58-5FA4119035C4}" dt="2023-10-31T16:17:07.416" v="418" actId="20577"/>
          <ac:spMkLst>
            <pc:docMk/>
            <pc:sldMk cId="1413320688" sldId="292"/>
            <ac:spMk id="3" creationId="{D5734A3D-172E-8E3A-B4B2-DE168C68B935}"/>
          </ac:spMkLst>
        </pc:spChg>
        <pc:spChg chg="add">
          <ac:chgData name="Spina, Katie" userId="S::katie.spina@st-marys.newcastle.sch.uk::fdda1867-444c-4af0-a232-f695b33e2722" providerId="AD" clId="Web-{14D3F45D-0A21-FC3B-BA58-5FA4119035C4}" dt="2023-10-31T16:16:57.838" v="412"/>
          <ac:spMkLst>
            <pc:docMk/>
            <pc:sldMk cId="1413320688" sldId="292"/>
            <ac:spMk id="9" creationId="{257363FD-7E77-4145-9483-331A807ADF0E}"/>
          </ac:spMkLst>
        </pc:spChg>
        <pc:picChg chg="add">
          <ac:chgData name="Spina, Katie" userId="S::katie.spina@st-marys.newcastle.sch.uk::fdda1867-444c-4af0-a232-f695b33e2722" providerId="AD" clId="Web-{14D3F45D-0A21-FC3B-BA58-5FA4119035C4}" dt="2023-10-31T16:16:57.838" v="412"/>
          <ac:picMkLst>
            <pc:docMk/>
            <pc:sldMk cId="1413320688" sldId="292"/>
            <ac:picMk id="5" creationId="{694B15B3-144D-425E-268E-806BF4922749}"/>
          </ac:picMkLst>
        </pc:picChg>
      </pc:sldChg>
      <pc:sldChg chg="addSp delSp modSp new del">
        <pc:chgData name="Spina, Katie" userId="S::katie.spina@st-marys.newcastle.sch.uk::fdda1867-444c-4af0-a232-f695b33e2722" providerId="AD" clId="Web-{14D3F45D-0A21-FC3B-BA58-5FA4119035C4}" dt="2023-10-31T16:15:39.909" v="376"/>
        <pc:sldMkLst>
          <pc:docMk/>
          <pc:sldMk cId="1719907732" sldId="293"/>
        </pc:sldMkLst>
        <pc:picChg chg="add del mod">
          <ac:chgData name="Spina, Katie" userId="S::katie.spina@st-marys.newcastle.sch.uk::fdda1867-444c-4af0-a232-f695b33e2722" providerId="AD" clId="Web-{14D3F45D-0A21-FC3B-BA58-5FA4119035C4}" dt="2023-10-31T16:15:38.331" v="375"/>
          <ac:picMkLst>
            <pc:docMk/>
            <pc:sldMk cId="1719907732" sldId="293"/>
            <ac:picMk id="2" creationId="{0926A4ED-F8C7-B83C-8D46-30771ADD1E54}"/>
          </ac:picMkLst>
        </pc:picChg>
      </pc:sldChg>
      <pc:sldChg chg="addSp modSp new mod setBg">
        <pc:chgData name="Spina, Katie" userId="S::katie.spina@st-marys.newcastle.sch.uk::fdda1867-444c-4af0-a232-f695b33e2722" providerId="AD" clId="Web-{14D3F45D-0A21-FC3B-BA58-5FA4119035C4}" dt="2023-10-31T16:47:35.905" v="578" actId="20577"/>
        <pc:sldMkLst>
          <pc:docMk/>
          <pc:sldMk cId="3393715791" sldId="293"/>
        </pc:sldMkLst>
        <pc:spChg chg="add mod ord">
          <ac:chgData name="Spina, Katie" userId="S::katie.spina@st-marys.newcastle.sch.uk::fdda1867-444c-4af0-a232-f695b33e2722" providerId="AD" clId="Web-{14D3F45D-0A21-FC3B-BA58-5FA4119035C4}" dt="2023-10-31T16:47:35.905" v="578" actId="20577"/>
          <ac:spMkLst>
            <pc:docMk/>
            <pc:sldMk cId="3393715791" sldId="293"/>
            <ac:spMk id="2" creationId="{CD5DC2F1-1ABB-E308-EA83-205B563265F1}"/>
          </ac:spMkLst>
        </pc:spChg>
        <pc:spChg chg="add mod">
          <ac:chgData name="Spina, Katie" userId="S::katie.spina@st-marys.newcastle.sch.uk::fdda1867-444c-4af0-a232-f695b33e2722" providerId="AD" clId="Web-{14D3F45D-0A21-FC3B-BA58-5FA4119035C4}" dt="2023-10-31T16:19:00.654" v="458" actId="20577"/>
          <ac:spMkLst>
            <pc:docMk/>
            <pc:sldMk cId="3393715791" sldId="293"/>
            <ac:spMk id="4" creationId="{52E89E31-64F9-5D04-C93F-DE121BCF3897}"/>
          </ac:spMkLst>
        </pc:spChg>
        <pc:spChg chg="add">
          <ac:chgData name="Spina, Katie" userId="S::katie.spina@st-marys.newcastle.sch.uk::fdda1867-444c-4af0-a232-f695b33e2722" providerId="AD" clId="Web-{14D3F45D-0A21-FC3B-BA58-5FA4119035C4}" dt="2023-10-31T16:18:57.217" v="457"/>
          <ac:spMkLst>
            <pc:docMk/>
            <pc:sldMk cId="3393715791" sldId="293"/>
            <ac:spMk id="9" creationId="{2C61293E-6EBE-43EF-A52C-9BEBFD7679D4}"/>
          </ac:spMkLst>
        </pc:spChg>
        <pc:spChg chg="add">
          <ac:chgData name="Spina, Katie" userId="S::katie.spina@st-marys.newcastle.sch.uk::fdda1867-444c-4af0-a232-f695b33e2722" providerId="AD" clId="Web-{14D3F45D-0A21-FC3B-BA58-5FA4119035C4}" dt="2023-10-31T16:18:57.217" v="457"/>
          <ac:spMkLst>
            <pc:docMk/>
            <pc:sldMk cId="3393715791" sldId="293"/>
            <ac:spMk id="11" creationId="{21540236-BFD5-4A9D-8840-4703E7F76825}"/>
          </ac:spMkLst>
        </pc:spChg>
        <pc:picChg chg="add mod ord">
          <ac:chgData name="Spina, Katie" userId="S::katie.spina@st-marys.newcastle.sch.uk::fdda1867-444c-4af0-a232-f695b33e2722" providerId="AD" clId="Web-{14D3F45D-0A21-FC3B-BA58-5FA4119035C4}" dt="2023-10-31T16:18:57.217" v="457"/>
          <ac:picMkLst>
            <pc:docMk/>
            <pc:sldMk cId="3393715791" sldId="293"/>
            <ac:picMk id="3" creationId="{4015746A-DE35-3721-3AC5-4876330E6603}"/>
          </ac:picMkLst>
        </pc:picChg>
      </pc:sldChg>
      <pc:sldChg chg="addSp modSp new">
        <pc:chgData name="Spina, Katie" userId="S::katie.spina@st-marys.newcastle.sch.uk::fdda1867-444c-4af0-a232-f695b33e2722" providerId="AD" clId="Web-{14D3F45D-0A21-FC3B-BA58-5FA4119035C4}" dt="2023-10-31T16:17:41.714" v="424" actId="14100"/>
        <pc:sldMkLst>
          <pc:docMk/>
          <pc:sldMk cId="3941500969" sldId="294"/>
        </pc:sldMkLst>
        <pc:picChg chg="add mod">
          <ac:chgData name="Spina, Katie" userId="S::katie.spina@st-marys.newcastle.sch.uk::fdda1867-444c-4af0-a232-f695b33e2722" providerId="AD" clId="Web-{14D3F45D-0A21-FC3B-BA58-5FA4119035C4}" dt="2023-10-31T16:17:41.714" v="424" actId="14100"/>
          <ac:picMkLst>
            <pc:docMk/>
            <pc:sldMk cId="3941500969" sldId="294"/>
            <ac:picMk id="2" creationId="{D5081630-F231-FD44-6EC9-842B6B857524}"/>
          </ac:picMkLst>
        </pc:picChg>
      </pc:sldChg>
      <pc:sldChg chg="addSp modSp new">
        <pc:chgData name="Spina, Katie" userId="S::katie.spina@st-marys.newcastle.sch.uk::fdda1867-444c-4af0-a232-f695b33e2722" providerId="AD" clId="Web-{14D3F45D-0A21-FC3B-BA58-5FA4119035C4}" dt="2023-10-31T16:19:49.437" v="463" actId="14100"/>
        <pc:sldMkLst>
          <pc:docMk/>
          <pc:sldMk cId="4219870079" sldId="295"/>
        </pc:sldMkLst>
        <pc:picChg chg="add mod">
          <ac:chgData name="Spina, Katie" userId="S::katie.spina@st-marys.newcastle.sch.uk::fdda1867-444c-4af0-a232-f695b33e2722" providerId="AD" clId="Web-{14D3F45D-0A21-FC3B-BA58-5FA4119035C4}" dt="2023-10-31T16:19:49.437" v="463" actId="14100"/>
          <ac:picMkLst>
            <pc:docMk/>
            <pc:sldMk cId="4219870079" sldId="295"/>
            <ac:picMk id="2" creationId="{630A286C-2BC0-0534-197B-526F307DAD15}"/>
          </ac:picMkLst>
        </pc:picChg>
      </pc:sldChg>
      <pc:sldChg chg="addSp delSp modSp new">
        <pc:chgData name="Spina, Katie" userId="S::katie.spina@st-marys.newcastle.sch.uk::fdda1867-444c-4af0-a232-f695b33e2722" providerId="AD" clId="Web-{14D3F45D-0A21-FC3B-BA58-5FA4119035C4}" dt="2023-10-31T16:47:08.279" v="557"/>
        <pc:sldMkLst>
          <pc:docMk/>
          <pc:sldMk cId="1657725377" sldId="296"/>
        </pc:sldMkLst>
        <pc:spChg chg="add mod">
          <ac:chgData name="Spina, Katie" userId="S::katie.spina@st-marys.newcastle.sch.uk::fdda1867-444c-4af0-a232-f695b33e2722" providerId="AD" clId="Web-{14D3F45D-0A21-FC3B-BA58-5FA4119035C4}" dt="2023-10-31T16:20:40.783" v="475" actId="20577"/>
          <ac:spMkLst>
            <pc:docMk/>
            <pc:sldMk cId="1657725377" sldId="296"/>
            <ac:spMk id="2" creationId="{CADDB05E-971E-DC69-8DE5-D6770DD8CF56}"/>
          </ac:spMkLst>
        </pc:spChg>
        <pc:spChg chg="add mod">
          <ac:chgData name="Spina, Katie" userId="S::katie.spina@st-marys.newcastle.sch.uk::fdda1867-444c-4af0-a232-f695b33e2722" providerId="AD" clId="Web-{14D3F45D-0A21-FC3B-BA58-5FA4119035C4}" dt="2023-10-31T16:45:39.558" v="552" actId="1076"/>
          <ac:spMkLst>
            <pc:docMk/>
            <pc:sldMk cId="1657725377" sldId="296"/>
            <ac:spMk id="3" creationId="{D1E921B5-0495-6E4F-1FD8-BCD81D459A1D}"/>
          </ac:spMkLst>
        </pc:spChg>
        <pc:spChg chg="add del mod">
          <ac:chgData name="Spina, Katie" userId="S::katie.spina@st-marys.newcastle.sch.uk::fdda1867-444c-4af0-a232-f695b33e2722" providerId="AD" clId="Web-{14D3F45D-0A21-FC3B-BA58-5FA4119035C4}" dt="2023-10-31T16:47:08.279" v="557"/>
          <ac:spMkLst>
            <pc:docMk/>
            <pc:sldMk cId="1657725377" sldId="296"/>
            <ac:spMk id="4" creationId="{0E4B5112-B283-70DC-4533-124516DB217A}"/>
          </ac:spMkLst>
        </pc:spChg>
      </pc:sldChg>
      <pc:sldChg chg="addSp delSp modSp new">
        <pc:chgData name="Spina, Katie" userId="S::katie.spina@st-marys.newcastle.sch.uk::fdda1867-444c-4af0-a232-f695b33e2722" providerId="AD" clId="Web-{14D3F45D-0A21-FC3B-BA58-5FA4119035C4}" dt="2023-10-31T16:50:26.364" v="625" actId="1076"/>
        <pc:sldMkLst>
          <pc:docMk/>
          <pc:sldMk cId="247406272" sldId="297"/>
        </pc:sldMkLst>
        <pc:spChg chg="add del mod">
          <ac:chgData name="Spina, Katie" userId="S::katie.spina@st-marys.newcastle.sch.uk::fdda1867-444c-4af0-a232-f695b33e2722" providerId="AD" clId="Web-{14D3F45D-0A21-FC3B-BA58-5FA4119035C4}" dt="2023-10-31T16:49:46.003" v="591"/>
          <ac:spMkLst>
            <pc:docMk/>
            <pc:sldMk cId="247406272" sldId="297"/>
            <ac:spMk id="2" creationId="{28F02433-C387-B85D-5620-178BF0985FA9}"/>
          </ac:spMkLst>
        </pc:spChg>
        <pc:spChg chg="add mod">
          <ac:chgData name="Spina, Katie" userId="S::katie.spina@st-marys.newcastle.sch.uk::fdda1867-444c-4af0-a232-f695b33e2722" providerId="AD" clId="Web-{14D3F45D-0A21-FC3B-BA58-5FA4119035C4}" dt="2023-10-31T16:50:26.364" v="625" actId="1076"/>
          <ac:spMkLst>
            <pc:docMk/>
            <pc:sldMk cId="247406272" sldId="297"/>
            <ac:spMk id="4" creationId="{42D0B4EC-34D7-4743-E6B4-DE4756721C95}"/>
          </ac:spMkLst>
        </pc:spChg>
        <pc:picChg chg="add mod">
          <ac:chgData name="Spina, Katie" userId="S::katie.spina@st-marys.newcastle.sch.uk::fdda1867-444c-4af0-a232-f695b33e2722" providerId="AD" clId="Web-{14D3F45D-0A21-FC3B-BA58-5FA4119035C4}" dt="2023-10-31T16:49:54.566" v="594" actId="14100"/>
          <ac:picMkLst>
            <pc:docMk/>
            <pc:sldMk cId="247406272" sldId="297"/>
            <ac:picMk id="3" creationId="{EAF564E0-7565-9676-4409-ED85C640BAFC}"/>
          </ac:picMkLst>
        </pc:picChg>
      </pc:sldChg>
      <pc:sldChg chg="addSp modSp new mod setBg">
        <pc:chgData name="Spina, Katie" userId="S::katie.spina@st-marys.newcastle.sch.uk::fdda1867-444c-4af0-a232-f695b33e2722" providerId="AD" clId="Web-{14D3F45D-0A21-FC3B-BA58-5FA4119035C4}" dt="2023-10-31T16:54:41.919" v="678" actId="20577"/>
        <pc:sldMkLst>
          <pc:docMk/>
          <pc:sldMk cId="676601765" sldId="298"/>
        </pc:sldMkLst>
        <pc:spChg chg="add mod">
          <ac:chgData name="Spina, Katie" userId="S::katie.spina@st-marys.newcastle.sch.uk::fdda1867-444c-4af0-a232-f695b33e2722" providerId="AD" clId="Web-{14D3F45D-0A21-FC3B-BA58-5FA4119035C4}" dt="2023-10-31T16:54:13.215" v="650" actId="20577"/>
          <ac:spMkLst>
            <pc:docMk/>
            <pc:sldMk cId="676601765" sldId="298"/>
            <ac:spMk id="2" creationId="{D8823DDA-960E-B289-9C76-9D2687D5114E}"/>
          </ac:spMkLst>
        </pc:spChg>
        <pc:spChg chg="add mod">
          <ac:chgData name="Spina, Katie" userId="S::katie.spina@st-marys.newcastle.sch.uk::fdda1867-444c-4af0-a232-f695b33e2722" providerId="AD" clId="Web-{14D3F45D-0A21-FC3B-BA58-5FA4119035C4}" dt="2023-10-31T16:54:41.919" v="678" actId="20577"/>
          <ac:spMkLst>
            <pc:docMk/>
            <pc:sldMk cId="676601765" sldId="298"/>
            <ac:spMk id="4" creationId="{7F73D91D-B5D0-3ECD-FDF6-BC7878551BB5}"/>
          </ac:spMkLst>
        </pc:spChg>
        <pc:spChg chg="add">
          <ac:chgData name="Spina, Katie" userId="S::katie.spina@st-marys.newcastle.sch.uk::fdda1867-444c-4af0-a232-f695b33e2722" providerId="AD" clId="Web-{14D3F45D-0A21-FC3B-BA58-5FA4119035C4}" dt="2023-10-31T16:54:01.261" v="645"/>
          <ac:spMkLst>
            <pc:docMk/>
            <pc:sldMk cId="676601765" sldId="298"/>
            <ac:spMk id="8" creationId="{F13C74B1-5B17-4795-BED0-7140497B445A}"/>
          </ac:spMkLst>
        </pc:spChg>
        <pc:spChg chg="add">
          <ac:chgData name="Spina, Katie" userId="S::katie.spina@st-marys.newcastle.sch.uk::fdda1867-444c-4af0-a232-f695b33e2722" providerId="AD" clId="Web-{14D3F45D-0A21-FC3B-BA58-5FA4119035C4}" dt="2023-10-31T16:54:01.261" v="645"/>
          <ac:spMkLst>
            <pc:docMk/>
            <pc:sldMk cId="676601765" sldId="298"/>
            <ac:spMk id="10" creationId="{D4974D33-8DC5-464E-8C6D-BE58F0669C17}"/>
          </ac:spMkLst>
        </pc:spChg>
        <pc:picChg chg="add mod">
          <ac:chgData name="Spina, Katie" userId="S::katie.spina@st-marys.newcastle.sch.uk::fdda1867-444c-4af0-a232-f695b33e2722" providerId="AD" clId="Web-{14D3F45D-0A21-FC3B-BA58-5FA4119035C4}" dt="2023-10-31T16:54:01.261" v="645"/>
          <ac:picMkLst>
            <pc:docMk/>
            <pc:sldMk cId="676601765" sldId="298"/>
            <ac:picMk id="3" creationId="{68945638-F27A-D70F-55FC-79F869C3F29D}"/>
          </ac:picMkLst>
        </pc:picChg>
      </pc:sldChg>
      <pc:sldChg chg="addSp delSp modSp new">
        <pc:chgData name="Spina, Katie" userId="S::katie.spina@st-marys.newcastle.sch.uk::fdda1867-444c-4af0-a232-f695b33e2722" providerId="AD" clId="Web-{14D3F45D-0A21-FC3B-BA58-5FA4119035C4}" dt="2023-10-31T16:56:18.781" v="687" actId="14100"/>
        <pc:sldMkLst>
          <pc:docMk/>
          <pc:sldMk cId="3829115336" sldId="299"/>
        </pc:sldMkLst>
        <pc:spChg chg="add del mod">
          <ac:chgData name="Spina, Katie" userId="S::katie.spina@st-marys.newcastle.sch.uk::fdda1867-444c-4af0-a232-f695b33e2722" providerId="AD" clId="Web-{14D3F45D-0A21-FC3B-BA58-5FA4119035C4}" dt="2023-10-31T16:56:01.749" v="683"/>
          <ac:spMkLst>
            <pc:docMk/>
            <pc:sldMk cId="3829115336" sldId="299"/>
            <ac:spMk id="2" creationId="{540848B9-DA89-52EA-3108-1AC9BBCEEB4D}"/>
          </ac:spMkLst>
        </pc:spChg>
        <pc:picChg chg="add mod">
          <ac:chgData name="Spina, Katie" userId="S::katie.spina@st-marys.newcastle.sch.uk::fdda1867-444c-4af0-a232-f695b33e2722" providerId="AD" clId="Web-{14D3F45D-0A21-FC3B-BA58-5FA4119035C4}" dt="2023-10-31T16:56:18.781" v="687" actId="14100"/>
          <ac:picMkLst>
            <pc:docMk/>
            <pc:sldMk cId="3829115336" sldId="299"/>
            <ac:picMk id="3" creationId="{7DB56330-E132-12BF-4F08-CE0DBCFE30AB}"/>
          </ac:picMkLst>
        </pc:picChg>
      </pc:sldChg>
      <pc:sldMasterChg chg="add addSldLayout">
        <pc:chgData name="Spina, Katie" userId="S::katie.spina@st-marys.newcastle.sch.uk::fdda1867-444c-4af0-a232-f695b33e2722" providerId="AD" clId="Web-{14D3F45D-0A21-FC3B-BA58-5FA4119035C4}" dt="2023-10-31T14:48:37.797" v="24"/>
        <pc:sldMasterMkLst>
          <pc:docMk/>
          <pc:sldMasterMk cId="1905017333" sldId="2147483648"/>
        </pc:sldMasterMkLst>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4205896005" sldId="2147483649"/>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2059279165" sldId="2147483650"/>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3403581483" sldId="2147483651"/>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4013182995" sldId="2147483652"/>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2584951446" sldId="2147483653"/>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3869251819" sldId="2147483654"/>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3180348667" sldId="2147483655"/>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2152663998" sldId="2147483656"/>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3791128126" sldId="2147483657"/>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2663115614" sldId="2147483658"/>
          </pc:sldLayoutMkLst>
        </pc:sldLayoutChg>
        <pc:sldLayoutChg chg="add">
          <pc:chgData name="Spina, Katie" userId="S::katie.spina@st-marys.newcastle.sch.uk::fdda1867-444c-4af0-a232-f695b33e2722" providerId="AD" clId="Web-{14D3F45D-0A21-FC3B-BA58-5FA4119035C4}" dt="2023-10-31T14:48:37.797" v="24"/>
          <pc:sldLayoutMkLst>
            <pc:docMk/>
            <pc:sldMasterMk cId="1905017333" sldId="2147483648"/>
            <pc:sldLayoutMk cId="1305456888" sldId="2147483659"/>
          </pc:sldLayoutMkLst>
        </pc:sldLayoutChg>
      </pc:sldMasterChg>
    </pc:docChg>
  </pc:docChgLst>
  <pc:docChgLst>
    <pc:chgData name="Poutney, Jackie" userId="S::jackie.poutney@st-marys.newcastle.sch.uk::03f62173-a833-4d42-ac21-207b6e5d0ebe" providerId="AD" clId="Web-{FB99BB05-4C36-4E32-62A8-8CCF44E41A7B}"/>
    <pc:docChg chg="sldOrd">
      <pc:chgData name="Poutney, Jackie" userId="S::jackie.poutney@st-marys.newcastle.sch.uk::03f62173-a833-4d42-ac21-207b6e5d0ebe" providerId="AD" clId="Web-{FB99BB05-4C36-4E32-62A8-8CCF44E41A7B}" dt="2023-11-06T08:41:07.912" v="0"/>
      <pc:docMkLst>
        <pc:docMk/>
      </pc:docMkLst>
      <pc:sldChg chg="ord">
        <pc:chgData name="Poutney, Jackie" userId="S::jackie.poutney@st-marys.newcastle.sch.uk::03f62173-a833-4d42-ac21-207b6e5d0ebe" providerId="AD" clId="Web-{FB99BB05-4C36-4E32-62A8-8CCF44E41A7B}" dt="2023-11-06T08:41:07.912" v="0"/>
        <pc:sldMkLst>
          <pc:docMk/>
          <pc:sldMk cId="1483277951" sldId="284"/>
        </pc:sldMkLst>
      </pc:sldChg>
    </pc:docChg>
  </pc:docChgLst>
  <pc:docChgLst>
    <pc:chgData name="Valentine, Calum" userId="S::calum.valentine@st-marys.newcastle.sch.uk::9c4d506e-ea08-4ea0-94c4-40e3caba3ef1" providerId="AD" clId="Web-{4AE3095C-FEC1-4B4B-AF01-9567D0E1E05C}"/>
    <pc:docChg chg="sldOrd">
      <pc:chgData name="Valentine, Calum" userId="S::calum.valentine@st-marys.newcastle.sch.uk::9c4d506e-ea08-4ea0-94c4-40e3caba3ef1" providerId="AD" clId="Web-{4AE3095C-FEC1-4B4B-AF01-9567D0E1E05C}" dt="2023-11-01T10:19:25.731" v="0"/>
      <pc:docMkLst>
        <pc:docMk/>
      </pc:docMkLst>
      <pc:sldChg chg="ord">
        <pc:chgData name="Valentine, Calum" userId="S::calum.valentine@st-marys.newcastle.sch.uk::9c4d506e-ea08-4ea0-94c4-40e3caba3ef1" providerId="AD" clId="Web-{4AE3095C-FEC1-4B4B-AF01-9567D0E1E05C}" dt="2023-11-01T10:19:25.731" v="0"/>
        <pc:sldMkLst>
          <pc:docMk/>
          <pc:sldMk cId="2265464213" sldId="278"/>
        </pc:sldMkLst>
      </pc:sldChg>
    </pc:docChg>
  </pc:docChgLst>
  <pc:docChgLst>
    <pc:chgData name="Miland, Helen" userId="S::helen.miland@st-marys.newcastle.sch.uk::c4df13b8-e91d-4a19-ab4c-3e8822db4426" providerId="AD" clId="Web-{21186507-5E67-6247-1100-77AAB8F3F015}"/>
    <pc:docChg chg="sldOrd">
      <pc:chgData name="Miland, Helen" userId="S::helen.miland@st-marys.newcastle.sch.uk::c4df13b8-e91d-4a19-ab4c-3e8822db4426" providerId="AD" clId="Web-{21186507-5E67-6247-1100-77AAB8F3F015}" dt="2023-11-07T08:41:51.123" v="0"/>
      <pc:docMkLst>
        <pc:docMk/>
      </pc:docMkLst>
      <pc:sldChg chg="ord">
        <pc:chgData name="Miland, Helen" userId="S::helen.miland@st-marys.newcastle.sch.uk::c4df13b8-e91d-4a19-ab4c-3e8822db4426" providerId="AD" clId="Web-{21186507-5E67-6247-1100-77AAB8F3F015}" dt="2023-11-07T08:41:51.123" v="0"/>
        <pc:sldMkLst>
          <pc:docMk/>
          <pc:sldMk cId="599543190"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07/11/2023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0xc95b5TSi4?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SNb3jFqQqgI?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pAWfiTM2KsA?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ZlPG3jOHueQ?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6th October – 10th November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Remembrance</a:t>
            </a:r>
            <a:endParaRPr lang="en-US" err="1">
              <a:solidFill>
                <a:srgbClr val="000000"/>
              </a:solidFill>
              <a:cs typeface="Calibri"/>
            </a:endParaRPr>
          </a:p>
        </p:txBody>
      </p:sp>
      <p:pic>
        <p:nvPicPr>
          <p:cNvPr id="7" name="Picture 6" descr="Remembrance Day – OM Media Group">
            <a:extLst>
              <a:ext uri="{FF2B5EF4-FFF2-40B4-BE49-F238E27FC236}">
                <a16:creationId xmlns:a16="http://schemas.microsoft.com/office/drawing/2014/main" id="{3C680384-7E27-6BBF-6E27-3C3F6119D306}"/>
              </a:ext>
            </a:extLst>
          </p:cNvPr>
          <p:cNvPicPr>
            <a:picLocks noChangeAspect="1"/>
          </p:cNvPicPr>
          <p:nvPr/>
        </p:nvPicPr>
        <p:blipFill>
          <a:blip r:embed="rId2"/>
          <a:stretch>
            <a:fillRect/>
          </a:stretch>
        </p:blipFill>
        <p:spPr>
          <a:xfrm>
            <a:off x="1881" y="587845"/>
            <a:ext cx="12188236" cy="5748161"/>
          </a:xfrm>
          <a:prstGeom prst="rect">
            <a:avLst/>
          </a:prstGeom>
        </p:spPr>
      </p:pic>
    </p:spTree>
    <p:extLst>
      <p:ext uri="{BB962C8B-B14F-4D97-AF65-F5344CB8AC3E}">
        <p14:creationId xmlns:p14="http://schemas.microsoft.com/office/powerpoint/2010/main" val="354309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694B15B3-144D-425E-268E-806BF4922749}"/>
              </a:ext>
            </a:extLst>
          </p:cNvPr>
          <p:cNvPicPr>
            <a:picLocks noChangeAspect="1"/>
          </p:cNvPicPr>
          <p:nvPr/>
        </p:nvPicPr>
        <p:blipFill rotWithShape="1">
          <a:blip r:embed="rId2"/>
          <a:srcRect r="9085" b="908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3C96B5-4C73-15E8-E23D-A2E05E257CFB}"/>
              </a:ext>
            </a:extLst>
          </p:cNvPr>
          <p:cNvSpPr>
            <a:spLocks noGrp="1"/>
          </p:cNvSpPr>
          <p:nvPr>
            <p:ph type="title"/>
          </p:nvPr>
        </p:nvSpPr>
        <p:spPr>
          <a:xfrm>
            <a:off x="198496" y="-1764"/>
            <a:ext cx="10515600" cy="1325563"/>
          </a:xfrm>
        </p:spPr>
        <p:txBody>
          <a:bodyPr>
            <a:normAutofit/>
          </a:bodyPr>
          <a:lstStyle/>
          <a:p>
            <a:r>
              <a:rPr lang="en-US">
                <a:latin typeface="Modern Love"/>
                <a:cs typeface="Calibri Light"/>
              </a:rPr>
              <a:t>How does the RBL support veterans?</a:t>
            </a:r>
            <a:endParaRPr lang="en-US">
              <a:latin typeface="Modern Love"/>
            </a:endParaRPr>
          </a:p>
        </p:txBody>
      </p:sp>
      <p:sp>
        <p:nvSpPr>
          <p:cNvPr id="3" name="Content Placeholder 2">
            <a:extLst>
              <a:ext uri="{FF2B5EF4-FFF2-40B4-BE49-F238E27FC236}">
                <a16:creationId xmlns:a16="http://schemas.microsoft.com/office/drawing/2014/main" id="{D5734A3D-172E-8E3A-B4B2-DE168C68B935}"/>
              </a:ext>
            </a:extLst>
          </p:cNvPr>
          <p:cNvSpPr>
            <a:spLocks noGrp="1"/>
          </p:cNvSpPr>
          <p:nvPr>
            <p:ph idx="1"/>
          </p:nvPr>
        </p:nvSpPr>
        <p:spPr>
          <a:xfrm>
            <a:off x="198496" y="1505773"/>
            <a:ext cx="11860859" cy="4981634"/>
          </a:xfrm>
        </p:spPr>
        <p:txBody>
          <a:bodyPr vert="horz" lIns="91440" tIns="45720" rIns="91440" bIns="45720" rtlCol="0" anchor="t">
            <a:noAutofit/>
          </a:bodyPr>
          <a:lstStyle/>
          <a:p>
            <a:pPr marL="0" indent="0">
              <a:buNone/>
            </a:pPr>
            <a:r>
              <a:rPr lang="en-US" sz="1600">
                <a:ea typeface="+mn-lt"/>
                <a:cs typeface="+mn-lt"/>
              </a:rPr>
              <a:t>The Royal British Legion (RBL) provides various forms of support for soldiers and veterans suffering from mental health issues as part of its broader mission to assist members of the British Armed Forces community. Here are some of the ways in which the RBL supports individuals dealing with mental health challenges:</a:t>
            </a:r>
            <a:endParaRPr lang="en-US" sz="1600">
              <a:cs typeface="Calibri" panose="020F0502020204030204"/>
            </a:endParaRPr>
          </a:p>
          <a:p>
            <a:r>
              <a:rPr lang="en-US" sz="1600" b="1">
                <a:ea typeface="+mn-lt"/>
                <a:cs typeface="+mn-lt"/>
              </a:rPr>
              <a:t>Mental Health Services: </a:t>
            </a:r>
            <a:r>
              <a:rPr lang="en-US" sz="1600">
                <a:ea typeface="+mn-lt"/>
                <a:cs typeface="+mn-lt"/>
              </a:rPr>
              <a:t>The RBL offers a range of mental health services, including counseling and therapy, to help individuals who are struggling with conditions such as post-traumatic stress disorder (PTSD), depression, anxiety, and other mental health issues. These services may be provided directly by the RBL or in partnership with other organizations and mental health professionals.</a:t>
            </a:r>
            <a:endParaRPr lang="en-US" sz="1600">
              <a:cs typeface="Calibri"/>
            </a:endParaRPr>
          </a:p>
          <a:p>
            <a:r>
              <a:rPr lang="en-US" sz="1600" b="1">
                <a:ea typeface="+mn-lt"/>
                <a:cs typeface="+mn-lt"/>
              </a:rPr>
              <a:t>Funding and Grants: </a:t>
            </a:r>
            <a:r>
              <a:rPr lang="en-US" sz="1600">
                <a:ea typeface="+mn-lt"/>
                <a:cs typeface="+mn-lt"/>
              </a:rPr>
              <a:t>The RBL can provide grants and financial support to veterans and their families to access mental health treatment, support, and services that may not be readily available through other means. This financial assistance can help individuals cover the costs of therapy, counseling, or other mental health interventions.</a:t>
            </a:r>
            <a:endParaRPr lang="en-US" sz="1600">
              <a:cs typeface="Calibri"/>
            </a:endParaRPr>
          </a:p>
          <a:p>
            <a:r>
              <a:rPr lang="en-US" sz="1600" b="1">
                <a:ea typeface="+mn-lt"/>
                <a:cs typeface="+mn-lt"/>
              </a:rPr>
              <a:t>Transition Support:</a:t>
            </a:r>
            <a:r>
              <a:rPr lang="en-US" sz="1600">
                <a:ea typeface="+mn-lt"/>
                <a:cs typeface="+mn-lt"/>
              </a:rPr>
              <a:t> The RBL assists individuals transitioning from the military to civilian life, which can be a challenging period that may contribute to mental health issues. They offer guidance and support to help veterans adjust to civilian life, find employment, and access mental health resources.</a:t>
            </a:r>
            <a:endParaRPr lang="en-US" sz="1600">
              <a:cs typeface="Calibri"/>
            </a:endParaRPr>
          </a:p>
          <a:p>
            <a:r>
              <a:rPr lang="en-US" sz="1600" b="1">
                <a:ea typeface="+mn-lt"/>
                <a:cs typeface="+mn-lt"/>
              </a:rPr>
              <a:t>Peer Support and Companionship:</a:t>
            </a:r>
            <a:r>
              <a:rPr lang="en-US" sz="1600">
                <a:ea typeface="+mn-lt"/>
                <a:cs typeface="+mn-lt"/>
              </a:rPr>
              <a:t> The RBL recognizes the importance of peer support and offers opportunities for veterans to connect with others who have had similar experiences. This can provide emotional support and a sense of camaraderie that can be beneficial for mental health.</a:t>
            </a:r>
            <a:endParaRPr lang="en-US" sz="1600">
              <a:cs typeface="Calibri"/>
            </a:endParaRPr>
          </a:p>
          <a:p>
            <a:r>
              <a:rPr lang="en-US" sz="1600" b="1">
                <a:ea typeface="+mn-lt"/>
                <a:cs typeface="+mn-lt"/>
              </a:rPr>
              <a:t>Raising Awareness: </a:t>
            </a:r>
            <a:r>
              <a:rPr lang="en-US" sz="1600">
                <a:ea typeface="+mn-lt"/>
                <a:cs typeface="+mn-lt"/>
              </a:rPr>
              <a:t>The RBL works to raise awareness of mental health issues affecting veterans and service members, reducing the stigma associated with seeking help for mental health concerns. By doing so, they encourage individuals to reach out and access the support they need.</a:t>
            </a:r>
            <a:endParaRPr lang="en-US" sz="1600">
              <a:cs typeface="Calibri"/>
            </a:endParaRPr>
          </a:p>
          <a:p>
            <a:r>
              <a:rPr lang="en-US" sz="1600" b="1">
                <a:ea typeface="+mn-lt"/>
                <a:cs typeface="+mn-lt"/>
              </a:rPr>
              <a:t>Research and Advocacy: </a:t>
            </a:r>
            <a:r>
              <a:rPr lang="en-US" sz="1600">
                <a:ea typeface="+mn-lt"/>
                <a:cs typeface="+mn-lt"/>
              </a:rPr>
              <a:t>The RBL may also support research into military-related mental health issues and advocate for improved mental health services and policies for veterans and service personnel.</a:t>
            </a:r>
            <a:endParaRPr lang="en-US" sz="1600"/>
          </a:p>
          <a:p>
            <a:endParaRPr lang="en-US" sz="1300">
              <a:cs typeface="Calibri"/>
            </a:endParaRPr>
          </a:p>
        </p:txBody>
      </p:sp>
    </p:spTree>
    <p:extLst>
      <p:ext uri="{BB962C8B-B14F-4D97-AF65-F5344CB8AC3E}">
        <p14:creationId xmlns:p14="http://schemas.microsoft.com/office/powerpoint/2010/main" val="141332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en You Hear A Rocket Land | Support The Royal British Legion's Poppy Appeal">
            <a:hlinkClick r:id="" action="ppaction://media"/>
            <a:extLst>
              <a:ext uri="{FF2B5EF4-FFF2-40B4-BE49-F238E27FC236}">
                <a16:creationId xmlns:a16="http://schemas.microsoft.com/office/drawing/2014/main" id="{B3D0D1DB-618A-04AB-727C-125670F0C4F1}"/>
              </a:ext>
            </a:extLst>
          </p:cNvPr>
          <p:cNvPicPr>
            <a:picLocks noRot="1" noChangeAspect="1"/>
          </p:cNvPicPr>
          <p:nvPr>
            <a:videoFile r:link="rId1"/>
          </p:nvPr>
        </p:nvPicPr>
        <p:blipFill>
          <a:blip r:embed="rId3"/>
          <a:stretch>
            <a:fillRect/>
          </a:stretch>
        </p:blipFill>
        <p:spPr>
          <a:xfrm>
            <a:off x="4296" y="-4482"/>
            <a:ext cx="12211890" cy="6858000"/>
          </a:xfrm>
          <a:prstGeom prst="rect">
            <a:avLst/>
          </a:prstGeom>
        </p:spPr>
      </p:pic>
    </p:spTree>
    <p:extLst>
      <p:ext uri="{BB962C8B-B14F-4D97-AF65-F5344CB8AC3E}">
        <p14:creationId xmlns:p14="http://schemas.microsoft.com/office/powerpoint/2010/main" val="171760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quot;The Royal British Legion Came and Saved Me&quot; | Loz's Story">
            <a:hlinkClick r:id="" action="ppaction://media"/>
            <a:extLst>
              <a:ext uri="{FF2B5EF4-FFF2-40B4-BE49-F238E27FC236}">
                <a16:creationId xmlns:a16="http://schemas.microsoft.com/office/drawing/2014/main" id="{D5081630-F231-FD44-6EC9-842B6B857524}"/>
              </a:ext>
            </a:extLst>
          </p:cNvPr>
          <p:cNvPicPr>
            <a:picLocks noRot="1" noChangeAspect="1"/>
          </p:cNvPicPr>
          <p:nvPr>
            <a:videoFile r:link="rId1"/>
          </p:nvPr>
        </p:nvPicPr>
        <p:blipFill>
          <a:blip r:embed="rId3"/>
          <a:stretch>
            <a:fillRect/>
          </a:stretch>
        </p:blipFill>
        <p:spPr>
          <a:xfrm>
            <a:off x="-353" y="-941"/>
            <a:ext cx="12194293" cy="6859881"/>
          </a:xfrm>
          <a:prstGeom prst="rect">
            <a:avLst/>
          </a:prstGeom>
        </p:spPr>
      </p:pic>
    </p:spTree>
    <p:extLst>
      <p:ext uri="{BB962C8B-B14F-4D97-AF65-F5344CB8AC3E}">
        <p14:creationId xmlns:p14="http://schemas.microsoft.com/office/powerpoint/2010/main" val="394150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95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926722" y="270498"/>
            <a:ext cx="4066781" cy="3742762"/>
          </a:xfrm>
        </p:spPr>
        <p:txBody>
          <a:bodyPr vert="horz" lIns="91440" tIns="45720" rIns="91440" bIns="45720" rtlCol="0" anchor="t">
            <a:noAutofit/>
          </a:bodyPr>
          <a:lstStyle/>
          <a:p>
            <a:pPr marL="0" indent="0" algn="r">
              <a:spcBef>
                <a:spcPts val="500"/>
              </a:spcBef>
              <a:buNone/>
            </a:pPr>
            <a:r>
              <a:rPr lang="en-US">
                <a:latin typeface="Modern Love"/>
                <a:ea typeface="+mn-lt"/>
                <a:cs typeface="+mn-lt"/>
              </a:rPr>
              <a:t>Almighty Father, </a:t>
            </a:r>
            <a:endParaRPr lang="en-US">
              <a:cs typeface="Calibri"/>
            </a:endParaRPr>
          </a:p>
          <a:p>
            <a:pPr marL="0" indent="0" algn="r">
              <a:spcBef>
                <a:spcPts val="500"/>
              </a:spcBef>
              <a:buNone/>
            </a:pPr>
            <a:endParaRPr lang="en-US" sz="4800">
              <a:latin typeface="Modern Love"/>
              <a:ea typeface="+mn-lt"/>
              <a:cs typeface="+mn-lt"/>
            </a:endParaRPr>
          </a:p>
          <a:p>
            <a:pPr marL="0" indent="0" algn="r">
              <a:spcBef>
                <a:spcPts val="500"/>
              </a:spcBef>
              <a:buNone/>
            </a:pPr>
            <a:r>
              <a:rPr lang="en-US" sz="2400">
                <a:solidFill>
                  <a:srgbClr val="374151"/>
                </a:solidFill>
                <a:ea typeface="+mn-lt"/>
                <a:cs typeface="+mn-lt"/>
              </a:rPr>
              <a:t>On this Remembrance Day, we gather to remember those who gave their lives in the pursuit of peace. We pray for an end to the conflicts and wars that continue to plague our world. Grant us the wisdom and strength to work tirelessly for peace and understanding, that their sacrifice may not have been in vain.</a:t>
            </a:r>
          </a:p>
          <a:p>
            <a:pPr marL="0" indent="0" algn="r">
              <a:spcBef>
                <a:spcPts val="500"/>
              </a:spcBef>
              <a:buNone/>
            </a:pPr>
            <a:endParaRPr lang="en-US" sz="4800">
              <a:latin typeface="Modern Love"/>
              <a:ea typeface="+mn-lt"/>
              <a:cs typeface="Calibri" panose="020F0502020204030204"/>
            </a:endParaRPr>
          </a:p>
          <a:p>
            <a:pPr marL="0" indent="0" algn="r">
              <a:spcBef>
                <a:spcPts val="500"/>
              </a:spcBef>
              <a:buNone/>
            </a:pPr>
            <a:r>
              <a:rPr lang="en-US">
                <a:latin typeface="Modern Love"/>
                <a:ea typeface="+mn-lt"/>
                <a:cs typeface="+mn-lt"/>
              </a:rPr>
              <a:t>Amen</a:t>
            </a:r>
            <a:endParaRPr lang="en-US" sz="2000">
              <a:latin typeface="Calibri" panose="020F0502020204030204"/>
              <a:cs typeface="Calibri"/>
            </a:endParaRPr>
          </a:p>
          <a:p>
            <a:pPr marL="0" indent="0" algn="r">
              <a:buNone/>
            </a:pPr>
            <a:endParaRPr lang="en-US" sz="1900" b="1">
              <a:cs typeface="Calibri"/>
            </a:endParaRPr>
          </a:p>
          <a:p>
            <a:pPr marL="0" indent="0" algn="r">
              <a:buNone/>
            </a:pPr>
            <a:endParaRPr lang="en-US" sz="1900" b="1">
              <a:cs typeface="Calibri"/>
            </a:endParaRPr>
          </a:p>
          <a:p>
            <a:pPr marL="0" indent="0" algn="r">
              <a:buNone/>
            </a:pPr>
            <a:endParaRPr lang="en-US" sz="1900">
              <a:cs typeface="Calibri"/>
            </a:endParaRPr>
          </a:p>
        </p:txBody>
      </p:sp>
    </p:spTree>
    <p:extLst>
      <p:ext uri="{BB962C8B-B14F-4D97-AF65-F5344CB8AC3E}">
        <p14:creationId xmlns:p14="http://schemas.microsoft.com/office/powerpoint/2010/main" val="314899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6th October – 10th November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Remembrance</a:t>
            </a:r>
            <a:endParaRPr lang="en-US" err="1">
              <a:solidFill>
                <a:srgbClr val="000000"/>
              </a:solidFill>
              <a:cs typeface="Calibri"/>
            </a:endParaRPr>
          </a:p>
        </p:txBody>
      </p:sp>
      <p:pic>
        <p:nvPicPr>
          <p:cNvPr id="7" name="Picture 6" descr="Remembrance Day – OM Media Group">
            <a:extLst>
              <a:ext uri="{FF2B5EF4-FFF2-40B4-BE49-F238E27FC236}">
                <a16:creationId xmlns:a16="http://schemas.microsoft.com/office/drawing/2014/main" id="{3C680384-7E27-6BBF-6E27-3C3F6119D306}"/>
              </a:ext>
            </a:extLst>
          </p:cNvPr>
          <p:cNvPicPr>
            <a:picLocks noChangeAspect="1"/>
          </p:cNvPicPr>
          <p:nvPr/>
        </p:nvPicPr>
        <p:blipFill>
          <a:blip r:embed="rId2"/>
          <a:stretch>
            <a:fillRect/>
          </a:stretch>
        </p:blipFill>
        <p:spPr>
          <a:xfrm>
            <a:off x="1881" y="587845"/>
            <a:ext cx="12188236" cy="5748161"/>
          </a:xfrm>
          <a:prstGeom prst="rect">
            <a:avLst/>
          </a:prstGeom>
        </p:spPr>
      </p:pic>
    </p:spTree>
    <p:extLst>
      <p:ext uri="{BB962C8B-B14F-4D97-AF65-F5344CB8AC3E}">
        <p14:creationId xmlns:p14="http://schemas.microsoft.com/office/powerpoint/2010/main" val="212090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E89E31-64F9-5D04-C93F-DE121BCF3897}"/>
              </a:ext>
            </a:extLst>
          </p:cNvPr>
          <p:cNvSpPr txBox="1"/>
          <p:nvPr/>
        </p:nvSpPr>
        <p:spPr>
          <a:xfrm>
            <a:off x="5297762" y="329184"/>
            <a:ext cx="6251110" cy="17830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a:latin typeface="Modern Love"/>
                <a:ea typeface="+mj-ea"/>
                <a:cs typeface="+mj-cs"/>
              </a:rPr>
              <a:t>The Origin of the Poppy </a:t>
            </a:r>
          </a:p>
        </p:txBody>
      </p:sp>
      <p:pic>
        <p:nvPicPr>
          <p:cNvPr id="3" name="Picture 2" descr="John McCrae - Wikipedia">
            <a:extLst>
              <a:ext uri="{FF2B5EF4-FFF2-40B4-BE49-F238E27FC236}">
                <a16:creationId xmlns:a16="http://schemas.microsoft.com/office/drawing/2014/main" id="{4015746A-DE35-3721-3AC5-4876330E6603}"/>
              </a:ext>
            </a:extLst>
          </p:cNvPr>
          <p:cNvPicPr>
            <a:picLocks noChangeAspect="1"/>
          </p:cNvPicPr>
          <p:nvPr/>
        </p:nvPicPr>
        <p:blipFill rotWithShape="1">
          <a:blip r:embed="rId2"/>
          <a:srcRect l="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5DC2F1-1ABB-E308-EA83-205B563265F1}"/>
              </a:ext>
            </a:extLst>
          </p:cNvPr>
          <p:cNvSpPr txBox="1"/>
          <p:nvPr/>
        </p:nvSpPr>
        <p:spPr>
          <a:xfrm>
            <a:off x="5297762" y="2706624"/>
            <a:ext cx="6251110" cy="3483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indent="-228600">
              <a:lnSpc>
                <a:spcPct val="90000"/>
              </a:lnSpc>
              <a:spcAft>
                <a:spcPts val="600"/>
              </a:spcAft>
              <a:buFont typeface="Arial" panose="020B0604020202020204" pitchFamily="34" charset="0"/>
              <a:buChar char="•"/>
            </a:pPr>
            <a:r>
              <a:rPr lang="en-US" sz="2200"/>
              <a:t>The symbol of the Poppy Appeal is the red poppy flower, which has been associated with remembrance and honoring those who have died in conflict since the end of World War I. The red poppy became a symbol of remembrance after the famous war poem "In Flanders Fields" by Lieutenant Colonel John McCrae described how poppies continued to grow amid the graves of soldiers in the Flanders region of Belgium, which was a major battlefield during World War I.</a:t>
            </a:r>
          </a:p>
          <a:p>
            <a:pPr indent="-228600">
              <a:lnSpc>
                <a:spcPct val="90000"/>
              </a:lnSpc>
              <a:spcAft>
                <a:spcPts val="600"/>
              </a:spcAft>
              <a:buFont typeface="Arial" panose="020B0604020202020204" pitchFamily="34" charset="0"/>
              <a:buChar char="•"/>
            </a:pPr>
            <a:r>
              <a:rPr lang="en-US" sz="3200">
                <a:solidFill>
                  <a:srgbClr val="374151"/>
                </a:solidFill>
                <a:latin typeface="Modern Love"/>
                <a:ea typeface="+mn-lt"/>
                <a:cs typeface="+mn-lt"/>
              </a:rPr>
              <a:t>Why do you think this symbol holds meaning?</a:t>
            </a:r>
            <a:endParaRPr lang="en-US" sz="3200">
              <a:latin typeface="Modern Love"/>
              <a:ea typeface="+mn-lt"/>
              <a:cs typeface="+mn-lt"/>
            </a:endParaRPr>
          </a:p>
        </p:txBody>
      </p:sp>
    </p:spTree>
    <p:extLst>
      <p:ext uri="{BB962C8B-B14F-4D97-AF65-F5344CB8AC3E}">
        <p14:creationId xmlns:p14="http://schemas.microsoft.com/office/powerpoint/2010/main" val="339371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Story Behind John McCrae’s “In Flanders Fields” poem">
            <a:hlinkClick r:id="" action="ppaction://media"/>
            <a:extLst>
              <a:ext uri="{FF2B5EF4-FFF2-40B4-BE49-F238E27FC236}">
                <a16:creationId xmlns:a16="http://schemas.microsoft.com/office/drawing/2014/main" id="{630A286C-2BC0-0534-197B-526F307DAD15}"/>
              </a:ext>
            </a:extLst>
          </p:cNvPr>
          <p:cNvPicPr>
            <a:picLocks noRot="1" noChangeAspect="1"/>
          </p:cNvPicPr>
          <p:nvPr>
            <a:videoFile r:link="rId1"/>
          </p:nvPr>
        </p:nvPicPr>
        <p:blipFill>
          <a:blip r:embed="rId3"/>
          <a:stretch>
            <a:fillRect/>
          </a:stretch>
        </p:blipFill>
        <p:spPr>
          <a:xfrm>
            <a:off x="-353" y="-941"/>
            <a:ext cx="12194293" cy="6859881"/>
          </a:xfrm>
          <a:prstGeom prst="rect">
            <a:avLst/>
          </a:prstGeom>
        </p:spPr>
      </p:pic>
    </p:spTree>
    <p:extLst>
      <p:ext uri="{BB962C8B-B14F-4D97-AF65-F5344CB8AC3E}">
        <p14:creationId xmlns:p14="http://schemas.microsoft.com/office/powerpoint/2010/main" val="421987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B05E-971E-DC69-8DE5-D6770DD8CF56}"/>
              </a:ext>
            </a:extLst>
          </p:cNvPr>
          <p:cNvSpPr txBox="1"/>
          <p:nvPr/>
        </p:nvSpPr>
        <p:spPr>
          <a:xfrm>
            <a:off x="512805" y="389238"/>
            <a:ext cx="663557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nada-type-gibson"/>
              </a:rPr>
              <a:t>In Flanders Fields</a:t>
            </a:r>
          </a:p>
          <a:p>
            <a:r>
              <a:rPr lang="en-US" sz="2200" cap="all">
                <a:latin typeface="Calibri"/>
                <a:cs typeface="Calibri"/>
              </a:rPr>
              <a:t>Lieutenant Colonel John McCrae</a:t>
            </a:r>
            <a:endParaRPr lang="en-US"/>
          </a:p>
          <a:p>
            <a:endParaRPr lang="en-US">
              <a:latin typeface="inherit"/>
            </a:endParaRPr>
          </a:p>
          <a:p>
            <a:r>
              <a:rPr lang="en-US">
                <a:latin typeface="inherit"/>
              </a:rPr>
              <a:t>In Flanders fields the poppies blow</a:t>
            </a:r>
          </a:p>
          <a:p>
            <a:r>
              <a:rPr lang="en-US">
                <a:latin typeface="inherit"/>
              </a:rPr>
              <a:t>Between the crosses, row on row,</a:t>
            </a:r>
          </a:p>
          <a:p>
            <a:r>
              <a:rPr lang="en-US">
                <a:latin typeface="inherit"/>
              </a:rPr>
              <a:t>    That mark our place; and in the sky</a:t>
            </a:r>
          </a:p>
          <a:p>
            <a:r>
              <a:rPr lang="en-US">
                <a:latin typeface="inherit"/>
              </a:rPr>
              <a:t>    The larks, still bravely singing, fly</a:t>
            </a:r>
          </a:p>
          <a:p>
            <a:r>
              <a:rPr lang="en-US">
                <a:latin typeface="inherit"/>
              </a:rPr>
              <a:t>Scarce heard amid the guns below.</a:t>
            </a:r>
          </a:p>
          <a:p>
            <a:endParaRPr lang="en-US">
              <a:latin typeface="inherit"/>
            </a:endParaRPr>
          </a:p>
          <a:p>
            <a:r>
              <a:rPr lang="en-US">
                <a:latin typeface="inherit"/>
              </a:rPr>
              <a:t>We are the Dead. Short days ago</a:t>
            </a:r>
          </a:p>
          <a:p>
            <a:r>
              <a:rPr lang="en-US">
                <a:latin typeface="inherit"/>
              </a:rPr>
              <a:t>We lived, felt dawn, saw sunset glow,</a:t>
            </a:r>
          </a:p>
          <a:p>
            <a:r>
              <a:rPr lang="en-US">
                <a:latin typeface="inherit"/>
              </a:rPr>
              <a:t>    Loved and were loved, and now we lie,</a:t>
            </a:r>
          </a:p>
          <a:p>
            <a:r>
              <a:rPr lang="en-US">
                <a:latin typeface="inherit"/>
              </a:rPr>
              <a:t>        In Flanders fields.</a:t>
            </a:r>
          </a:p>
          <a:p>
            <a:endParaRPr lang="en-US">
              <a:latin typeface="inherit"/>
            </a:endParaRPr>
          </a:p>
          <a:p>
            <a:r>
              <a:rPr lang="en-US">
                <a:latin typeface="inherit"/>
              </a:rPr>
              <a:t>Take up our quarrel with the foe:</a:t>
            </a:r>
          </a:p>
          <a:p>
            <a:r>
              <a:rPr lang="en-US">
                <a:latin typeface="inherit"/>
              </a:rPr>
              <a:t>To you from failing hands we throw</a:t>
            </a:r>
          </a:p>
          <a:p>
            <a:r>
              <a:rPr lang="en-US">
                <a:latin typeface="inherit"/>
              </a:rPr>
              <a:t>    The torch; be yours to hold it high.</a:t>
            </a:r>
          </a:p>
          <a:p>
            <a:r>
              <a:rPr lang="en-US">
                <a:latin typeface="inherit"/>
              </a:rPr>
              <a:t>    If ye break faith with us who die</a:t>
            </a:r>
          </a:p>
          <a:p>
            <a:r>
              <a:rPr lang="en-US">
                <a:latin typeface="inherit"/>
              </a:rPr>
              <a:t>We shall not sleep, though poppies grow</a:t>
            </a:r>
          </a:p>
          <a:p>
            <a:r>
              <a:rPr lang="en-US">
                <a:latin typeface="inherit"/>
              </a:rPr>
              <a:t>        In Flanders fields.</a:t>
            </a:r>
          </a:p>
          <a:p>
            <a:endParaRPr lang="en-US">
              <a:latin typeface="inherit"/>
            </a:endParaRPr>
          </a:p>
          <a:p>
            <a:endParaRPr lang="en-US">
              <a:latin typeface="adobe-garamond-pro"/>
            </a:endParaRPr>
          </a:p>
        </p:txBody>
      </p:sp>
      <p:sp>
        <p:nvSpPr>
          <p:cNvPr id="3" name="TextBox 2">
            <a:extLst>
              <a:ext uri="{FF2B5EF4-FFF2-40B4-BE49-F238E27FC236}">
                <a16:creationId xmlns:a16="http://schemas.microsoft.com/office/drawing/2014/main" id="{D1E921B5-0495-6E4F-1FD8-BCD81D459A1D}"/>
              </a:ext>
            </a:extLst>
          </p:cNvPr>
          <p:cNvSpPr txBox="1"/>
          <p:nvPr/>
        </p:nvSpPr>
        <p:spPr>
          <a:xfrm>
            <a:off x="6898104" y="1263315"/>
            <a:ext cx="397042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Modern Love"/>
                <a:ea typeface="Calibri"/>
                <a:cs typeface="Calibri"/>
              </a:rPr>
              <a:t>Choose your </a:t>
            </a:r>
            <a:r>
              <a:rPr lang="en-US" sz="2800" b="1" err="1">
                <a:latin typeface="Modern Love"/>
                <a:ea typeface="Calibri"/>
                <a:cs typeface="Calibri"/>
              </a:rPr>
              <a:t>favourite</a:t>
            </a:r>
            <a:r>
              <a:rPr lang="en-US" sz="2800" b="1">
                <a:latin typeface="Modern Love"/>
                <a:ea typeface="Calibri"/>
                <a:cs typeface="Calibri"/>
              </a:rPr>
              <a:t> line of the poem and get ready to share your ideas with the class. </a:t>
            </a:r>
          </a:p>
          <a:p>
            <a:endParaRPr lang="en-US" sz="2800" b="1">
              <a:latin typeface="Modern Love"/>
              <a:ea typeface="Calibri"/>
              <a:cs typeface="Calibri"/>
            </a:endParaRPr>
          </a:p>
          <a:p>
            <a:r>
              <a:rPr lang="en-US" sz="2800" b="1">
                <a:latin typeface="Modern Love"/>
                <a:ea typeface="Calibri"/>
                <a:cs typeface="Calibri"/>
              </a:rPr>
              <a:t>What do you think McCrae's message is?</a:t>
            </a:r>
          </a:p>
        </p:txBody>
      </p:sp>
    </p:spTree>
    <p:extLst>
      <p:ext uri="{BB962C8B-B14F-4D97-AF65-F5344CB8AC3E}">
        <p14:creationId xmlns:p14="http://schemas.microsoft.com/office/powerpoint/2010/main" val="165772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11111"/>
          <a:stretch/>
        </p:blipFill>
        <p:spPr>
          <a:xfrm>
            <a:off x="-9388" y="10"/>
            <a:ext cx="12191979" cy="6857989"/>
          </a:xfrm>
          <a:prstGeom prst="rect">
            <a:avLst/>
          </a:prstGeom>
        </p:spPr>
      </p:pic>
      <p:sp useBgFill="1">
        <p:nvSpPr>
          <p:cNvPr id="16" name="Freeform: Shape 15">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089907" y="1656800"/>
            <a:ext cx="4767320" cy="3702197"/>
          </a:xfrm>
        </p:spPr>
        <p:txBody>
          <a:bodyPr vert="horz" lIns="91440" tIns="45720" rIns="91440" bIns="45720" rtlCol="0" anchor="t">
            <a:normAutofit/>
          </a:bodyPr>
          <a:lstStyle/>
          <a:p>
            <a:pPr marL="0" indent="0">
              <a:spcBef>
                <a:spcPts val="500"/>
              </a:spcBef>
              <a:buNone/>
            </a:pPr>
            <a:endParaRPr lang="en-US" sz="1300">
              <a:solidFill>
                <a:schemeClr val="bg1">
                  <a:alpha val="80000"/>
                </a:schemeClr>
              </a:solidFill>
              <a:latin typeface="Modern Love"/>
              <a:ea typeface="+mn-lt"/>
              <a:cs typeface="+mn-lt"/>
            </a:endParaRPr>
          </a:p>
          <a:p>
            <a:pPr marL="0" indent="0">
              <a:spcBef>
                <a:spcPts val="500"/>
              </a:spcBef>
              <a:buNone/>
            </a:pPr>
            <a:r>
              <a:rPr lang="en-US" sz="3200">
                <a:solidFill>
                  <a:schemeClr val="bg1">
                    <a:alpha val="80000"/>
                  </a:schemeClr>
                </a:solidFill>
                <a:latin typeface="Modern Love"/>
                <a:ea typeface="+mn-lt"/>
                <a:cs typeface="+mn-lt"/>
              </a:rPr>
              <a:t>Lord,</a:t>
            </a:r>
            <a:endParaRPr lang="en-US" sz="3200">
              <a:solidFill>
                <a:schemeClr val="bg1">
                  <a:alpha val="80000"/>
                </a:schemeClr>
              </a:solidFill>
              <a:latin typeface="Calibri" panose="020F0502020204030204"/>
              <a:ea typeface="+mn-lt"/>
              <a:cs typeface="+mn-lt"/>
            </a:endParaRPr>
          </a:p>
          <a:p>
            <a:pPr marL="0" indent="0">
              <a:spcBef>
                <a:spcPts val="500"/>
              </a:spcBef>
              <a:buNone/>
            </a:pPr>
            <a:r>
              <a:rPr lang="en-US" sz="2000">
                <a:solidFill>
                  <a:schemeClr val="bg1"/>
                </a:solidFill>
                <a:ea typeface="+mn-lt"/>
                <a:cs typeface="+mn-lt"/>
              </a:rPr>
              <a:t>We pray for the unity of the human family. Help us to learn from the past, so we may strive for a future where the lessons of history guide us towards greater understanding, tolerance, and compassion. Grant us the strength to overcome divisions and work together for a more peaceful world.</a:t>
            </a:r>
          </a:p>
          <a:p>
            <a:pPr>
              <a:buNone/>
            </a:pPr>
            <a:r>
              <a:rPr lang="en-US" sz="3200">
                <a:solidFill>
                  <a:schemeClr val="bg1">
                    <a:alpha val="80000"/>
                  </a:schemeClr>
                </a:solidFill>
                <a:latin typeface="Modern Love"/>
                <a:ea typeface="+mn-lt"/>
                <a:cs typeface="+mn-lt"/>
              </a:rPr>
              <a:t>Amen</a:t>
            </a:r>
            <a:endParaRPr lang="en-US" sz="3200">
              <a:solidFill>
                <a:schemeClr val="bg1">
                  <a:alpha val="80000"/>
                </a:schemeClr>
              </a:solidFill>
              <a:latin typeface="Calibri" panose="020F0502020204030204"/>
              <a:ea typeface="Calibri"/>
              <a:cs typeface="Calibri"/>
            </a:endParaRPr>
          </a:p>
          <a:p>
            <a:pPr marL="0" indent="0">
              <a:buNone/>
            </a:pPr>
            <a:endParaRPr lang="en-US" sz="1300" b="1">
              <a:solidFill>
                <a:schemeClr val="bg1">
                  <a:alpha val="80000"/>
                </a:schemeClr>
              </a:solidFill>
              <a:cs typeface="Calibri"/>
            </a:endParaRPr>
          </a:p>
          <a:p>
            <a:pPr marL="0" indent="0">
              <a:buNone/>
            </a:pPr>
            <a:endParaRPr lang="en-US" sz="1300" b="1">
              <a:solidFill>
                <a:schemeClr val="bg1">
                  <a:alpha val="80000"/>
                </a:schemeClr>
              </a:solidFill>
              <a:cs typeface="Calibri"/>
            </a:endParaRPr>
          </a:p>
          <a:p>
            <a:pPr marL="0" indent="0">
              <a:buNone/>
            </a:pPr>
            <a:endParaRPr lang="en-US" sz="1300">
              <a:solidFill>
                <a:schemeClr val="bg1">
                  <a:alpha val="80000"/>
                </a:schemeClr>
              </a:solidFill>
              <a:cs typeface="Calibri"/>
            </a:endParaRPr>
          </a:p>
        </p:txBody>
      </p:sp>
      <p:sp>
        <p:nvSpPr>
          <p:cNvPr id="18" name="Freeform: Shape 17">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78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6th October – 10th November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Remembrance</a:t>
            </a:r>
            <a:endParaRPr lang="en-US" err="1">
              <a:solidFill>
                <a:srgbClr val="000000"/>
              </a:solidFill>
              <a:cs typeface="Calibri"/>
            </a:endParaRPr>
          </a:p>
        </p:txBody>
      </p:sp>
      <p:pic>
        <p:nvPicPr>
          <p:cNvPr id="7" name="Picture 6" descr="Remembrance Day – OM Media Group">
            <a:extLst>
              <a:ext uri="{FF2B5EF4-FFF2-40B4-BE49-F238E27FC236}">
                <a16:creationId xmlns:a16="http://schemas.microsoft.com/office/drawing/2014/main" id="{3C680384-7E27-6BBF-6E27-3C3F6119D306}"/>
              </a:ext>
            </a:extLst>
          </p:cNvPr>
          <p:cNvPicPr>
            <a:picLocks noChangeAspect="1"/>
          </p:cNvPicPr>
          <p:nvPr/>
        </p:nvPicPr>
        <p:blipFill>
          <a:blip r:embed="rId2"/>
          <a:stretch>
            <a:fillRect/>
          </a:stretch>
        </p:blipFill>
        <p:spPr>
          <a:xfrm>
            <a:off x="1881" y="587845"/>
            <a:ext cx="12188236" cy="5748161"/>
          </a:xfrm>
          <a:prstGeom prst="rect">
            <a:avLst/>
          </a:prstGeom>
        </p:spPr>
      </p:pic>
    </p:spTree>
    <p:extLst>
      <p:ext uri="{BB962C8B-B14F-4D97-AF65-F5344CB8AC3E}">
        <p14:creationId xmlns:p14="http://schemas.microsoft.com/office/powerpoint/2010/main" val="131044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11N &amp; 11T</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3668912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hn 15:13 - Bible verse - DailyVerses.net">
            <a:extLst>
              <a:ext uri="{FF2B5EF4-FFF2-40B4-BE49-F238E27FC236}">
                <a16:creationId xmlns:a16="http://schemas.microsoft.com/office/drawing/2014/main" id="{EAF564E0-7565-9676-4409-ED85C640BAFC}"/>
              </a:ext>
            </a:extLst>
          </p:cNvPr>
          <p:cNvPicPr>
            <a:picLocks noChangeAspect="1"/>
          </p:cNvPicPr>
          <p:nvPr/>
        </p:nvPicPr>
        <p:blipFill>
          <a:blip r:embed="rId2"/>
          <a:stretch>
            <a:fillRect/>
          </a:stretch>
        </p:blipFill>
        <p:spPr>
          <a:xfrm>
            <a:off x="1881" y="1969"/>
            <a:ext cx="12225865" cy="6854061"/>
          </a:xfrm>
          <a:prstGeom prst="rect">
            <a:avLst/>
          </a:prstGeom>
        </p:spPr>
      </p:pic>
      <p:sp>
        <p:nvSpPr>
          <p:cNvPr id="4" name="TextBox 3">
            <a:extLst>
              <a:ext uri="{FF2B5EF4-FFF2-40B4-BE49-F238E27FC236}">
                <a16:creationId xmlns:a16="http://schemas.microsoft.com/office/drawing/2014/main" id="{42D0B4EC-34D7-4743-E6B4-DE4756721C95}"/>
              </a:ext>
            </a:extLst>
          </p:cNvPr>
          <p:cNvSpPr txBox="1"/>
          <p:nvPr/>
        </p:nvSpPr>
        <p:spPr>
          <a:xfrm>
            <a:off x="780815" y="37630"/>
            <a:ext cx="115899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a:ea typeface="Calibri"/>
                <a:cs typeface="Calibri"/>
              </a:rPr>
              <a:t>How does this verse reflect the theme of remembrance?</a:t>
            </a:r>
          </a:p>
        </p:txBody>
      </p:sp>
    </p:spTree>
    <p:extLst>
      <p:ext uri="{BB962C8B-B14F-4D97-AF65-F5344CB8AC3E}">
        <p14:creationId xmlns:p14="http://schemas.microsoft.com/office/powerpoint/2010/main" val="24740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823DDA-960E-B289-9C76-9D2687D5114E}"/>
              </a:ext>
            </a:extLst>
          </p:cNvPr>
          <p:cNvSpPr txBox="1"/>
          <p:nvPr/>
        </p:nvSpPr>
        <p:spPr>
          <a:xfrm>
            <a:off x="640080" y="2872899"/>
            <a:ext cx="4243589" cy="332066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a:t>When we remember those who have sacrificed their lives, whether in the context of military service, humanitarian efforts, or other courageous acts, this verse can serve as a reminder of the ultimate form of love and devotion. </a:t>
            </a:r>
            <a:endParaRPr lang="en-US" sz="1600">
              <a:ea typeface="Calibri"/>
              <a:cs typeface="Calibri"/>
            </a:endParaRPr>
          </a:p>
          <a:p>
            <a:pPr indent="-228600">
              <a:lnSpc>
                <a:spcPct val="90000"/>
              </a:lnSpc>
              <a:spcAft>
                <a:spcPts val="600"/>
              </a:spcAft>
              <a:buFont typeface="Arial" panose="020B0604020202020204" pitchFamily="34" charset="0"/>
              <a:buChar char="•"/>
            </a:pPr>
            <a:r>
              <a:rPr lang="en-US" sz="1600"/>
              <a:t>It highlights the idea that there is no greater expression of love than being willing to give up one's own life to protect or save those they care about.</a:t>
            </a:r>
            <a:endParaRPr lang="en-US" sz="1600">
              <a:ea typeface="Calibri"/>
              <a:cs typeface="Calibri"/>
            </a:endParaRPr>
          </a:p>
          <a:p>
            <a:pPr indent="-228600">
              <a:lnSpc>
                <a:spcPct val="90000"/>
              </a:lnSpc>
              <a:spcAft>
                <a:spcPts val="600"/>
              </a:spcAft>
              <a:buFont typeface="Arial" panose="020B0604020202020204" pitchFamily="34" charset="0"/>
              <a:buChar char="•"/>
            </a:pPr>
            <a:r>
              <a:rPr lang="en-US" sz="1600"/>
              <a:t>This reminds us of the significance of a soldier's actions and their enduring legacy. It encourages us to reflect on the depth of love and selflessness that can exist in humanity and to remember and honor those who exemplify these qualities through their sacrifices.</a:t>
            </a:r>
            <a:endParaRPr lang="en-US" sz="1600">
              <a:ea typeface="Calibri"/>
              <a:cs typeface="Calibri"/>
            </a:endParaRPr>
          </a:p>
          <a:p>
            <a:pPr>
              <a:lnSpc>
                <a:spcPct val="90000"/>
              </a:lnSpc>
              <a:spcAft>
                <a:spcPts val="600"/>
              </a:spcAft>
            </a:pPr>
            <a:endParaRPr lang="en-US" sz="1200">
              <a:ea typeface="Calibri"/>
              <a:cs typeface="Calibri"/>
            </a:endParaRPr>
          </a:p>
        </p:txBody>
      </p:sp>
      <p:pic>
        <p:nvPicPr>
          <p:cNvPr id="3" name="Picture 2" descr="John 15:13 No one has greater love than this, that someone would lay down  his life for his friends. | H… | Holman christian standard bible, God loves  me, Great love">
            <a:extLst>
              <a:ext uri="{FF2B5EF4-FFF2-40B4-BE49-F238E27FC236}">
                <a16:creationId xmlns:a16="http://schemas.microsoft.com/office/drawing/2014/main" id="{68945638-F27A-D70F-55FC-79F869C3F29D}"/>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7F73D91D-B5D0-3ECD-FDF6-BC7878551BB5}"/>
              </a:ext>
            </a:extLst>
          </p:cNvPr>
          <p:cNvSpPr txBox="1"/>
          <p:nvPr/>
        </p:nvSpPr>
        <p:spPr>
          <a:xfrm>
            <a:off x="592666" y="479777"/>
            <a:ext cx="434622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a:ea typeface="Calibri"/>
                <a:cs typeface="Calibri"/>
              </a:rPr>
              <a:t>Profound Sacrifice:</a:t>
            </a:r>
          </a:p>
          <a:p>
            <a:r>
              <a:rPr lang="en-US" sz="3200">
                <a:latin typeface="Modern Love"/>
                <a:ea typeface="Calibri"/>
                <a:cs typeface="Calibri"/>
              </a:rPr>
              <a:t>Following in the footsteps of Christ </a:t>
            </a:r>
          </a:p>
        </p:txBody>
      </p:sp>
    </p:spTree>
    <p:extLst>
      <p:ext uri="{BB962C8B-B14F-4D97-AF65-F5344CB8AC3E}">
        <p14:creationId xmlns:p14="http://schemas.microsoft.com/office/powerpoint/2010/main" val="67660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 Flanders Fields">
            <a:hlinkClick r:id="" action="ppaction://media"/>
            <a:extLst>
              <a:ext uri="{FF2B5EF4-FFF2-40B4-BE49-F238E27FC236}">
                <a16:creationId xmlns:a16="http://schemas.microsoft.com/office/drawing/2014/main" id="{7DB56330-E132-12BF-4F08-CE0DBCFE30AB}"/>
              </a:ext>
            </a:extLst>
          </p:cNvPr>
          <p:cNvPicPr>
            <a:picLocks noRot="1" noChangeAspect="1"/>
          </p:cNvPicPr>
          <p:nvPr>
            <a:videoFile r:link="rId1"/>
          </p:nvPr>
        </p:nvPicPr>
        <p:blipFill>
          <a:blip r:embed="rId3"/>
          <a:stretch>
            <a:fillRect/>
          </a:stretch>
        </p:blipFill>
        <p:spPr>
          <a:xfrm>
            <a:off x="-353" y="-941"/>
            <a:ext cx="12194293" cy="6859881"/>
          </a:xfrm>
          <a:prstGeom prst="rect">
            <a:avLst/>
          </a:prstGeom>
        </p:spPr>
      </p:pic>
    </p:spTree>
    <p:extLst>
      <p:ext uri="{BB962C8B-B14F-4D97-AF65-F5344CB8AC3E}">
        <p14:creationId xmlns:p14="http://schemas.microsoft.com/office/powerpoint/2010/main" val="382911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54941" y="408845"/>
            <a:ext cx="7278745" cy="2862288"/>
          </a:xfrm>
        </p:spPr>
        <p:txBody>
          <a:bodyPr vert="horz" lIns="91440" tIns="45720" rIns="91440" bIns="45720" rtlCol="0" anchor="t">
            <a:noAutofit/>
          </a:bodyPr>
          <a:lstStyle/>
          <a:p>
            <a:pPr marL="0" indent="0">
              <a:spcBef>
                <a:spcPts val="500"/>
              </a:spcBef>
              <a:buNone/>
            </a:pPr>
            <a:r>
              <a:rPr lang="en-US" sz="4200">
                <a:solidFill>
                  <a:schemeClr val="bg1">
                    <a:alpha val="80000"/>
                  </a:schemeClr>
                </a:solidFill>
                <a:latin typeface="Modern Love"/>
                <a:ea typeface="+mn-lt"/>
                <a:cs typeface="+mn-lt"/>
              </a:rPr>
              <a:t>Almighty Father, </a:t>
            </a:r>
            <a:endParaRPr lang="en-US" sz="4200">
              <a:solidFill>
                <a:schemeClr val="bg1">
                  <a:alpha val="80000"/>
                </a:schemeClr>
              </a:solidFill>
              <a:cs typeface="Calibri"/>
            </a:endParaRPr>
          </a:p>
          <a:p>
            <a:pPr marL="0" indent="0">
              <a:spcBef>
                <a:spcPts val="500"/>
              </a:spcBef>
              <a:buNone/>
            </a:pPr>
            <a:endParaRPr lang="en-US" sz="7200">
              <a:solidFill>
                <a:schemeClr val="bg1"/>
              </a:solidFill>
              <a:latin typeface="Modern Love"/>
              <a:ea typeface="+mn-lt"/>
              <a:cs typeface="+mn-lt"/>
            </a:endParaRPr>
          </a:p>
          <a:p>
            <a:pPr marL="0" indent="0">
              <a:spcBef>
                <a:spcPts val="500"/>
              </a:spcBef>
              <a:buNone/>
            </a:pPr>
            <a:r>
              <a:rPr lang="en-US">
                <a:solidFill>
                  <a:schemeClr val="bg1"/>
                </a:solidFill>
                <a:ea typeface="+mn-lt"/>
                <a:cs typeface="+mn-lt"/>
              </a:rPr>
              <a:t>We bow our heads in solemn remembrance of those who laid down their lives for the cause of freedom. We remember their valor and selflessness. May their souls rest in eternal peace, and may we honor their memory by working to build a world where conflict and suffering are no more.</a:t>
            </a:r>
          </a:p>
          <a:p>
            <a:pPr marL="0" indent="0">
              <a:spcBef>
                <a:spcPts val="500"/>
              </a:spcBef>
              <a:buNone/>
            </a:pPr>
            <a:endParaRPr lang="en-US" sz="6000">
              <a:solidFill>
                <a:schemeClr val="bg1"/>
              </a:solidFill>
              <a:latin typeface="Modern Love"/>
              <a:ea typeface="+mn-lt"/>
              <a:cs typeface="Calibri" panose="020F0502020204030204"/>
            </a:endParaRPr>
          </a:p>
          <a:p>
            <a:pPr marL="0" indent="0">
              <a:spcBef>
                <a:spcPts val="500"/>
              </a:spcBef>
              <a:buNone/>
            </a:pPr>
            <a:r>
              <a:rPr lang="en-US" sz="4200">
                <a:solidFill>
                  <a:schemeClr val="bg1">
                    <a:alpha val="80000"/>
                  </a:schemeClr>
                </a:solidFill>
                <a:latin typeface="Modern Love"/>
                <a:ea typeface="+mn-lt"/>
                <a:cs typeface="+mn-lt"/>
              </a:rPr>
              <a:t>Amen</a:t>
            </a:r>
            <a:endParaRPr lang="en-US" sz="4200">
              <a:solidFill>
                <a:schemeClr val="bg1">
                  <a:alpha val="80000"/>
                </a:schemeClr>
              </a:solidFill>
              <a:latin typeface="Calibri" panose="020F0502020204030204"/>
              <a:cs typeface="Calibri"/>
            </a:endParaRPr>
          </a:p>
          <a:p>
            <a:pPr marL="0" indent="0">
              <a:buNone/>
            </a:pPr>
            <a:endParaRPr lang="en-US" sz="1700" b="1">
              <a:solidFill>
                <a:schemeClr val="bg1">
                  <a:alpha val="80000"/>
                </a:schemeClr>
              </a:solidFill>
              <a:cs typeface="Calibri"/>
            </a:endParaRPr>
          </a:p>
          <a:p>
            <a:pPr marL="0" indent="0">
              <a:buNone/>
            </a:pPr>
            <a:endParaRPr lang="en-US" sz="1700" b="1">
              <a:solidFill>
                <a:schemeClr val="bg1">
                  <a:alpha val="80000"/>
                </a:schemeClr>
              </a:solidFill>
              <a:cs typeface="Calibri"/>
            </a:endParaRPr>
          </a:p>
          <a:p>
            <a:pPr marL="0" indent="0">
              <a:buNone/>
            </a:pPr>
            <a:endParaRPr lang="en-US" sz="1700">
              <a:solidFill>
                <a:schemeClr val="bg1">
                  <a:alpha val="80000"/>
                </a:schemeClr>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4022" r="32849"/>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9240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000000"/>
                </a:solidFill>
              </a:rPr>
              <a:t>Monday 6th November - 7S</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Tuesday 7th November - 7T</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Wednesday 8th November – 7M</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a:rPr>
              <a:t>Thursday 9th November - 7R</a:t>
            </a:r>
            <a:endParaRPr lang="en-US" sz="2800" b="0" i="0" u="none" strike="noStrike" cap="none" spc="0" normalizeH="0" baseline="0" noProof="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ea typeface="Calibri" panose="020F0502020204030204"/>
                <a:cs typeface="Calibri" panose="020F0502020204030204"/>
              </a:rPr>
              <a:t>Friday 10th November</a:t>
            </a:r>
            <a:r>
              <a:rPr lang="en-US" sz="2800">
                <a:solidFill>
                  <a:srgbClr val="000000"/>
                </a:solidFill>
              </a:rPr>
              <a:t> - 12T</a:t>
            </a:r>
            <a:endParaRPr lang="en-US" sz="2000" b="0" i="0" u="none" strike="noStrike" cap="none" spc="0" normalizeH="0" baseline="0" noProof="0">
              <a:ln>
                <a:noFill/>
              </a:ln>
              <a:solidFill>
                <a:srgbClr val="000000"/>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77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1525078" y="4621695"/>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
        <p:nvSpPr>
          <p:cNvPr id="19" name="Cross 18">
            <a:extLst>
              <a:ext uri="{FF2B5EF4-FFF2-40B4-BE49-F238E27FC236}">
                <a16:creationId xmlns:a16="http://schemas.microsoft.com/office/drawing/2014/main" id="{3D0D0B9F-C1C8-0643-4461-1263669BE5C9}"/>
              </a:ext>
            </a:extLst>
          </p:cNvPr>
          <p:cNvSpPr/>
          <p:nvPr/>
        </p:nvSpPr>
        <p:spPr>
          <a:xfrm>
            <a:off x="6244267" y="3533236"/>
            <a:ext cx="3152594" cy="2932980"/>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Christmas club</a:t>
            </a:r>
          </a:p>
          <a:p>
            <a:pPr algn="ctr"/>
            <a:r>
              <a:rPr lang="en-US" sz="2400">
                <a:latin typeface="Rockwell"/>
                <a:cs typeface="Calibri"/>
              </a:rPr>
              <a:t> (Fridays G13)</a:t>
            </a:r>
            <a:endParaRPr lang="en-US">
              <a:latin typeface="Rockwell"/>
            </a:endParaRPr>
          </a:p>
        </p:txBody>
      </p:sp>
    </p:spTree>
    <p:extLst>
      <p:ext uri="{BB962C8B-B14F-4D97-AF65-F5344CB8AC3E}">
        <p14:creationId xmlns:p14="http://schemas.microsoft.com/office/powerpoint/2010/main" val="1355985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BBD65-4DF9-3ADA-2215-310243F2EAA0}"/>
              </a:ext>
            </a:extLst>
          </p:cNvPr>
          <p:cNvSpPr>
            <a:spLocks noGrp="1"/>
          </p:cNvSpPr>
          <p:nvPr>
            <p:ph type="title"/>
          </p:nvPr>
        </p:nvSpPr>
        <p:spPr>
          <a:xfrm>
            <a:off x="471312" y="-246357"/>
            <a:ext cx="5251316" cy="1807305"/>
          </a:xfrm>
        </p:spPr>
        <p:txBody>
          <a:bodyPr>
            <a:normAutofit/>
          </a:bodyPr>
          <a:lstStyle/>
          <a:p>
            <a:r>
              <a:rPr lang="en-US">
                <a:solidFill>
                  <a:srgbClr val="770C03"/>
                </a:solidFill>
                <a:latin typeface="Modern Love"/>
                <a:cs typeface="Calibri Light"/>
              </a:rPr>
              <a:t>Remembrance</a:t>
            </a:r>
            <a:endParaRPr lang="en-US">
              <a:solidFill>
                <a:srgbClr val="770C03"/>
              </a:solidFill>
              <a:ea typeface="Calibri Light"/>
              <a:cs typeface="Calibri Light"/>
            </a:endParaRPr>
          </a:p>
        </p:txBody>
      </p:sp>
      <p:sp>
        <p:nvSpPr>
          <p:cNvPr id="3" name="Content Placeholder 2">
            <a:extLst>
              <a:ext uri="{FF2B5EF4-FFF2-40B4-BE49-F238E27FC236}">
                <a16:creationId xmlns:a16="http://schemas.microsoft.com/office/drawing/2014/main" id="{AD53DF2D-1A73-FBD6-6F70-A86ADEE81E81}"/>
              </a:ext>
            </a:extLst>
          </p:cNvPr>
          <p:cNvSpPr>
            <a:spLocks noGrp="1"/>
          </p:cNvSpPr>
          <p:nvPr>
            <p:ph idx="1"/>
          </p:nvPr>
        </p:nvSpPr>
        <p:spPr>
          <a:xfrm>
            <a:off x="471311" y="1213815"/>
            <a:ext cx="6030730" cy="3843666"/>
          </a:xfrm>
        </p:spPr>
        <p:txBody>
          <a:bodyPr vert="horz" lIns="91440" tIns="45720" rIns="91440" bIns="45720" rtlCol="0" anchor="t">
            <a:noAutofit/>
          </a:bodyPr>
          <a:lstStyle/>
          <a:p>
            <a:pPr marL="0" indent="0">
              <a:buNone/>
            </a:pPr>
            <a:r>
              <a:rPr lang="en-US" sz="2400">
                <a:solidFill>
                  <a:srgbClr val="374151"/>
                </a:solidFill>
                <a:latin typeface="Calibri Light"/>
                <a:ea typeface="+mn-lt"/>
                <a:cs typeface="+mn-lt"/>
              </a:rPr>
              <a:t>Remembrance is the act of recalling, commemorating, and honoring the memory of people, events, or experiences from the past, typically those associated with significant historical, cultural, or personal significance. </a:t>
            </a:r>
            <a:endParaRPr lang="en-US" sz="2000">
              <a:solidFill>
                <a:srgbClr val="000000"/>
              </a:solidFill>
              <a:latin typeface="Calibri Light"/>
              <a:ea typeface="Calibri Light"/>
              <a:cs typeface="Calibri Light"/>
            </a:endParaRPr>
          </a:p>
          <a:p>
            <a:pPr marL="0" indent="0">
              <a:buNone/>
            </a:pPr>
            <a:r>
              <a:rPr lang="en-US" sz="2400">
                <a:solidFill>
                  <a:srgbClr val="374151"/>
                </a:solidFill>
                <a:latin typeface="Calibri Light"/>
                <a:ea typeface="+mn-lt"/>
                <a:cs typeface="+mn-lt"/>
              </a:rPr>
              <a:t>It involves reflecting on the past and preserving the memory of individuals who have passed away, the sacrifices made by those in times of conflict, and important historical milestones.</a:t>
            </a:r>
            <a:endParaRPr lang="en-US" sz="2000">
              <a:solidFill>
                <a:srgbClr val="000000"/>
              </a:solidFill>
              <a:latin typeface="Calibri Light"/>
              <a:ea typeface="Calibri Light"/>
              <a:cs typeface="Calibri Light"/>
            </a:endParaRPr>
          </a:p>
          <a:p>
            <a:pPr marL="0" indent="0">
              <a:buNone/>
            </a:pPr>
            <a:r>
              <a:rPr lang="en-US" sz="2400">
                <a:solidFill>
                  <a:srgbClr val="374151"/>
                </a:solidFill>
                <a:latin typeface="Calibri Light"/>
                <a:ea typeface="+mn-lt"/>
                <a:cs typeface="+mn-lt"/>
              </a:rPr>
              <a:t>Remembrance can take many forms, such as memorial services, monuments, ceremonies, holidays, museums, and educational programs.</a:t>
            </a:r>
            <a:endParaRPr lang="en-US" sz="2000">
              <a:latin typeface="Calibri Light"/>
              <a:ea typeface="Calibri Light"/>
              <a:cs typeface="Calibri Light"/>
            </a:endParaRPr>
          </a:p>
          <a:p>
            <a:pPr marL="0" indent="0">
              <a:buNone/>
            </a:pPr>
            <a:r>
              <a:rPr lang="en-US" sz="2400" b="1">
                <a:solidFill>
                  <a:srgbClr val="750C02"/>
                </a:solidFill>
                <a:latin typeface="Calibri Light"/>
                <a:ea typeface="Calibri"/>
                <a:cs typeface="Calibri"/>
              </a:rPr>
              <a:t>Discussion: Why do you think it is important that we mark remembrance?</a:t>
            </a:r>
          </a:p>
          <a:p>
            <a:pPr marL="0" indent="0">
              <a:buNone/>
            </a:pPr>
            <a:endParaRPr lang="en-US" sz="2000">
              <a:ea typeface="Calibri" panose="020F0502020204030204"/>
              <a:cs typeface="Calibri"/>
            </a:endParaRPr>
          </a:p>
          <a:p>
            <a:pPr marL="0" indent="0">
              <a:buNone/>
            </a:pPr>
            <a:endParaRPr lang="en-US" sz="2000">
              <a:ea typeface="Calibri" panose="020F0502020204030204"/>
              <a:cs typeface="Calibri"/>
            </a:endParaRPr>
          </a:p>
          <a:p>
            <a:endParaRPr lang="en-US" sz="2000">
              <a:ea typeface="Calibri" panose="020F0502020204030204"/>
              <a:cs typeface="Calibri"/>
            </a:endParaRPr>
          </a:p>
        </p:txBody>
      </p:sp>
      <p:pic>
        <p:nvPicPr>
          <p:cNvPr id="4" name="Picture 3" descr="Remembrance cross - Wikipedia">
            <a:extLst>
              <a:ext uri="{FF2B5EF4-FFF2-40B4-BE49-F238E27FC236}">
                <a16:creationId xmlns:a16="http://schemas.microsoft.com/office/drawing/2014/main" id="{38E06C20-6713-91D9-02BE-6E5539B3F08B}"/>
              </a:ext>
            </a:extLst>
          </p:cNvPr>
          <p:cNvPicPr>
            <a:picLocks noChangeAspect="1"/>
          </p:cNvPicPr>
          <p:nvPr/>
        </p:nvPicPr>
        <p:blipFill rotWithShape="1">
          <a:blip r:embed="rId2"/>
          <a:srcRect t="5969" r="2" b="172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3298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Beautiful poppy in a sunny field">
            <a:extLst>
              <a:ext uri="{FF2B5EF4-FFF2-40B4-BE49-F238E27FC236}">
                <a16:creationId xmlns:a16="http://schemas.microsoft.com/office/drawing/2014/main" id="{520BFCE8-CB93-E7F9-3507-FF981E8AAD7E}"/>
              </a:ext>
            </a:extLst>
          </p:cNvPr>
          <p:cNvPicPr>
            <a:picLocks noChangeAspect="1"/>
          </p:cNvPicPr>
          <p:nvPr/>
        </p:nvPicPr>
        <p:blipFill rotWithShape="1">
          <a:blip r:embed="rId2">
            <a:alphaModFix amt="35000"/>
          </a:blip>
          <a:srcRect t="6055" b="9676"/>
          <a:stretch/>
        </p:blipFill>
        <p:spPr>
          <a:xfrm>
            <a:off x="20" y="10"/>
            <a:ext cx="12191980" cy="6857990"/>
          </a:xfrm>
          <a:prstGeom prst="rect">
            <a:avLst/>
          </a:prstGeom>
        </p:spPr>
      </p:pic>
      <p:sp>
        <p:nvSpPr>
          <p:cNvPr id="2" name="TextBox 1">
            <a:extLst>
              <a:ext uri="{FF2B5EF4-FFF2-40B4-BE49-F238E27FC236}">
                <a16:creationId xmlns:a16="http://schemas.microsoft.com/office/drawing/2014/main" id="{292F34C4-DDD7-E414-D065-5F3E44E8C0BD}"/>
              </a:ext>
            </a:extLst>
          </p:cNvPr>
          <p:cNvSpPr txBox="1"/>
          <p:nvPr/>
        </p:nvSpPr>
        <p:spPr>
          <a:xfrm>
            <a:off x="179681" y="141699"/>
            <a:ext cx="11860859" cy="63927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800">
                <a:solidFill>
                  <a:srgbClr val="FFFFFF"/>
                </a:solidFill>
                <a:latin typeface="Modern Love"/>
              </a:rPr>
              <a:t>Remembrance is important for several reasons:</a:t>
            </a:r>
            <a:endParaRPr lang="en-US">
              <a:latin typeface="Modern Love"/>
              <a:ea typeface="Calibri"/>
              <a:cs typeface="Calibri"/>
            </a:endParaRPr>
          </a:p>
          <a:p>
            <a:pPr>
              <a:lnSpc>
                <a:spcPct val="90000"/>
              </a:lnSpc>
              <a:spcAft>
                <a:spcPts val="600"/>
              </a:spcAft>
            </a:pPr>
            <a:endParaRPr lang="en-US">
              <a:solidFill>
                <a:srgbClr val="FFFFFF"/>
              </a:solidFill>
            </a:endParaRPr>
          </a:p>
          <a:p>
            <a:pPr marL="228600" indent="-228600">
              <a:lnSpc>
                <a:spcPct val="90000"/>
              </a:lnSpc>
              <a:spcAft>
                <a:spcPts val="600"/>
              </a:spcAft>
              <a:buFont typeface="Arial" panose="020B0604020202020204" pitchFamily="34" charset="0"/>
              <a:buChar char="•"/>
            </a:pPr>
            <a:r>
              <a:rPr lang="en-US" b="1">
                <a:solidFill>
                  <a:srgbClr val="FFFFFF"/>
                </a:solidFill>
              </a:rPr>
              <a:t>Preserving history:</a:t>
            </a:r>
            <a:r>
              <a:rPr lang="en-US">
                <a:solidFill>
                  <a:srgbClr val="FFFFFF"/>
                </a:solidFill>
              </a:rPr>
              <a:t> Remembrance helps us to preserve and pass on the lessons of history. It ensures that the knowledge and experiences of previous generations are not forgotten and provides a sense of continuity and connection to the past.</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Honoring sacrifices: </a:t>
            </a:r>
            <a:r>
              <a:rPr lang="en-US">
                <a:solidFill>
                  <a:srgbClr val="FFFFFF"/>
                </a:solidFill>
              </a:rPr>
              <a:t>Many remembrance events and activities are dedicated to honoring the sacrifices of individuals who have given their lives or made significant contributions for the betterment of society, such as soldiers, activists, and leaders. It's a way to express gratitude and pay tribute to their efforts.</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Fostering empathy and understanding: </a:t>
            </a:r>
            <a:r>
              <a:rPr lang="en-US">
                <a:solidFill>
                  <a:srgbClr val="FFFFFF"/>
                </a:solidFill>
              </a:rPr>
              <a:t>Remembrance can help build empathy and understanding by allowing people to connect with the experiences and suffering of others. It encourages people to learn from the mistakes of the past and work towards a more peaceful and just future.</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Promoting unity and solidarity: </a:t>
            </a:r>
            <a:r>
              <a:rPr lang="en-US">
                <a:solidFill>
                  <a:srgbClr val="FFFFFF"/>
                </a:solidFill>
              </a:rPr>
              <a:t>Remembrance can bring communities and nations together in a shared experience of reflection and commemoration. It helps reinforce a sense of unity and solidarity among people who have a common history or shared values.</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Healing and closure: </a:t>
            </a:r>
            <a:r>
              <a:rPr lang="en-US">
                <a:solidFill>
                  <a:srgbClr val="FFFFFF"/>
                </a:solidFill>
              </a:rPr>
              <a:t>For individuals who have experienced loss or trauma, remembrance can be a therapeutic process. It provides an opportunity to remember and </a:t>
            </a:r>
            <a:r>
              <a:rPr lang="en-US" err="1">
                <a:solidFill>
                  <a:srgbClr val="FFFFFF"/>
                </a:solidFill>
              </a:rPr>
              <a:t>honour</a:t>
            </a:r>
            <a:r>
              <a:rPr lang="en-US">
                <a:solidFill>
                  <a:srgbClr val="FFFFFF"/>
                </a:solidFill>
              </a:rPr>
              <a:t> loved ones and can aid in the healing and closure process.</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Education and awareness: </a:t>
            </a:r>
            <a:r>
              <a:rPr lang="en-US">
                <a:solidFill>
                  <a:srgbClr val="FFFFFF"/>
                </a:solidFill>
              </a:rPr>
              <a:t>Remembrance activities often involve educational elements, such as exhibitions and documentation, which help inform the public about historical events and their impact. This knowledge can lead to a better understanding of the world and its complexities.</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Cultural and national identity: </a:t>
            </a:r>
            <a:r>
              <a:rPr lang="en-US">
                <a:solidFill>
                  <a:srgbClr val="FFFFFF"/>
                </a:solidFill>
              </a:rPr>
              <a:t>Remembrance is an essential aspect of cultural and national identity. It helps define a community's values, shared history, and collective memory.</a:t>
            </a:r>
            <a:endParaRPr lang="en-US">
              <a:solidFill>
                <a:srgbClr val="FFFFFF"/>
              </a:solidFill>
              <a:ea typeface="Calibri"/>
              <a:cs typeface="Calibri"/>
            </a:endParaRPr>
          </a:p>
          <a:p>
            <a:pPr marL="228600" indent="-228600">
              <a:lnSpc>
                <a:spcPct val="90000"/>
              </a:lnSpc>
              <a:spcAft>
                <a:spcPts val="600"/>
              </a:spcAft>
              <a:buFont typeface="Arial" panose="020B0604020202020204" pitchFamily="34" charset="0"/>
              <a:buChar char="•"/>
            </a:pPr>
            <a:r>
              <a:rPr lang="en-US" b="1">
                <a:solidFill>
                  <a:srgbClr val="FFFFFF"/>
                </a:solidFill>
              </a:rPr>
              <a:t>Preventing the repetition of mistakes: </a:t>
            </a:r>
            <a:r>
              <a:rPr lang="en-US">
                <a:solidFill>
                  <a:srgbClr val="FFFFFF"/>
                </a:solidFill>
              </a:rPr>
              <a:t>By remembering past conflicts, atrocities, and injustices, society can strive to avoid making the same mistakes in the future. Remembrance encourages critical thinking about the consequences of certain actions.</a:t>
            </a:r>
            <a:endParaRPr lang="en-US">
              <a:solidFill>
                <a:srgbClr val="FFFFFF"/>
              </a:solidFill>
              <a:ea typeface="Calibri"/>
              <a:cs typeface="Calibri"/>
            </a:endParaRPr>
          </a:p>
        </p:txBody>
      </p:sp>
    </p:spTree>
    <p:extLst>
      <p:ext uri="{BB962C8B-B14F-4D97-AF65-F5344CB8AC3E}">
        <p14:creationId xmlns:p14="http://schemas.microsoft.com/office/powerpoint/2010/main" val="10694868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371287" y="351163"/>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a:latin typeface="Modern Love"/>
                <a:ea typeface="+mn-lt"/>
                <a:cs typeface="+mn-lt"/>
              </a:rPr>
              <a:t>Lord,</a:t>
            </a:r>
            <a:endParaRPr lang="en-US">
              <a:latin typeface="Calibri" panose="020F0502020204030204"/>
              <a:ea typeface="+mn-lt"/>
              <a:cs typeface="+mn-lt"/>
            </a:endParaRPr>
          </a:p>
          <a:p>
            <a:pPr marL="0" indent="0">
              <a:spcBef>
                <a:spcPts val="500"/>
              </a:spcBef>
              <a:buNone/>
            </a:pPr>
            <a:endParaRPr lang="en-US">
              <a:solidFill>
                <a:srgbClr val="374151"/>
              </a:solidFill>
              <a:ea typeface="+mn-lt"/>
              <a:cs typeface="+mn-lt"/>
            </a:endParaRPr>
          </a:p>
          <a:p>
            <a:pPr marL="0" indent="0">
              <a:spcBef>
                <a:spcPts val="500"/>
              </a:spcBef>
              <a:buNone/>
            </a:pPr>
            <a:r>
              <a:rPr lang="en-US">
                <a:solidFill>
                  <a:srgbClr val="374151"/>
                </a:solidFill>
                <a:ea typeface="+mn-lt"/>
                <a:cs typeface="+mn-lt"/>
              </a:rPr>
              <a:t>We give thanks for the courage and dedication of our veterans, both living and departed. We remember their sacrifices, the hardships they endured, and the wounds, visible and invisible.</a:t>
            </a:r>
            <a:endParaRPr lang="en-US">
              <a:solidFill>
                <a:srgbClr val="000000"/>
              </a:solidFill>
              <a:ea typeface="+mn-lt"/>
              <a:cs typeface="+mn-lt"/>
            </a:endParaRPr>
          </a:p>
          <a:p>
            <a:pPr marL="0" indent="0">
              <a:spcBef>
                <a:spcPts val="500"/>
              </a:spcBef>
              <a:buNone/>
            </a:pPr>
            <a:r>
              <a:rPr lang="en-US">
                <a:solidFill>
                  <a:srgbClr val="374151"/>
                </a:solidFill>
                <a:ea typeface="+mn-lt"/>
                <a:cs typeface="+mn-lt"/>
              </a:rPr>
              <a:t>Bless them with your healing and comfort, and may we never forget the debt of gratitude we owe them.</a:t>
            </a:r>
            <a:endParaRPr lang="en-US">
              <a:ea typeface="+mn-lt"/>
              <a:cs typeface="+mn-lt"/>
            </a:endParaRPr>
          </a:p>
          <a:p>
            <a:pPr>
              <a:buNone/>
            </a:pPr>
            <a:endParaRPr lang="en-US" sz="3200">
              <a:solidFill>
                <a:srgbClr val="374151"/>
              </a:solidFill>
              <a:latin typeface="Calibri"/>
              <a:ea typeface="+mn-lt"/>
              <a:cs typeface="+mn-lt"/>
            </a:endParaRPr>
          </a:p>
          <a:p>
            <a:pPr marL="0" indent="0">
              <a:spcBef>
                <a:spcPts val="500"/>
              </a:spcBef>
              <a:buNone/>
            </a:pPr>
            <a:r>
              <a:rPr lang="en-US">
                <a:latin typeface="Modern Love"/>
                <a:ea typeface="+mn-lt"/>
                <a:cs typeface="+mn-lt"/>
              </a:rPr>
              <a:t>Amen</a:t>
            </a:r>
            <a:endParaRPr lang="en-US">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6546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000000"/>
                </a:solidFill>
                <a:cs typeface="Calibri"/>
              </a:rPr>
              <a:t>Thoughts and Prayers 6th October – 10th November</a:t>
            </a:r>
            <a:endParaRPr lang="en-US"/>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000000"/>
                </a:solidFill>
              </a:rPr>
              <a:t>Theme of the week: Remembrance</a:t>
            </a:r>
            <a:endParaRPr lang="en-US" err="1">
              <a:solidFill>
                <a:srgbClr val="000000"/>
              </a:solidFill>
              <a:cs typeface="Calibri"/>
            </a:endParaRPr>
          </a:p>
        </p:txBody>
      </p:sp>
      <p:pic>
        <p:nvPicPr>
          <p:cNvPr id="7" name="Picture 6" descr="Remembrance Day – OM Media Group">
            <a:extLst>
              <a:ext uri="{FF2B5EF4-FFF2-40B4-BE49-F238E27FC236}">
                <a16:creationId xmlns:a16="http://schemas.microsoft.com/office/drawing/2014/main" id="{3C680384-7E27-6BBF-6E27-3C3F6119D306}"/>
              </a:ext>
            </a:extLst>
          </p:cNvPr>
          <p:cNvPicPr>
            <a:picLocks noChangeAspect="1"/>
          </p:cNvPicPr>
          <p:nvPr/>
        </p:nvPicPr>
        <p:blipFill>
          <a:blip r:embed="rId2"/>
          <a:stretch>
            <a:fillRect/>
          </a:stretch>
        </p:blipFill>
        <p:spPr>
          <a:xfrm>
            <a:off x="1881" y="587845"/>
            <a:ext cx="12188236" cy="5748161"/>
          </a:xfrm>
          <a:prstGeom prst="rect">
            <a:avLst/>
          </a:prstGeom>
        </p:spPr>
      </p:pic>
    </p:spTree>
    <p:extLst>
      <p:ext uri="{BB962C8B-B14F-4D97-AF65-F5344CB8AC3E}">
        <p14:creationId xmlns:p14="http://schemas.microsoft.com/office/powerpoint/2010/main" val="59954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034C12-B78D-FD30-472F-47C510A07C1F}"/>
              </a:ext>
            </a:extLst>
          </p:cNvPr>
          <p:cNvSpPr txBox="1"/>
          <p:nvPr/>
        </p:nvSpPr>
        <p:spPr>
          <a:xfrm>
            <a:off x="7649725" y="-77141"/>
            <a:ext cx="4140014" cy="133083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odern Love"/>
                <a:ea typeface="+mj-ea"/>
                <a:cs typeface="+mj-cs"/>
              </a:rPr>
              <a:t>Poppy Appeal </a:t>
            </a:r>
          </a:p>
        </p:txBody>
      </p:sp>
      <p:pic>
        <p:nvPicPr>
          <p:cNvPr id="4" name="Picture 3" descr="Royal British Legion launches 2022 Poppy Appeal with red wall of…">
            <a:extLst>
              <a:ext uri="{FF2B5EF4-FFF2-40B4-BE49-F238E27FC236}">
                <a16:creationId xmlns:a16="http://schemas.microsoft.com/office/drawing/2014/main" id="{183C7F67-76E8-8DA0-406B-4ADAA89CCB6B}"/>
              </a:ext>
            </a:extLst>
          </p:cNvPr>
          <p:cNvPicPr>
            <a:picLocks noChangeAspect="1"/>
          </p:cNvPicPr>
          <p:nvPr/>
        </p:nvPicPr>
        <p:blipFill rotWithShape="1">
          <a:blip r:embed="rId2"/>
          <a:srcRect t="33673"/>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1C238726-2511-5751-8A93-8D8AA5623A25}"/>
              </a:ext>
            </a:extLst>
          </p:cNvPr>
          <p:cNvSpPr txBox="1"/>
          <p:nvPr/>
        </p:nvSpPr>
        <p:spPr>
          <a:xfrm>
            <a:off x="6906539" y="1036990"/>
            <a:ext cx="5259493" cy="54419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a:t>The Poppy Appeal is a fundraising campaign and symbol associated with the Royal British Legion, a British charity that provides support to members and veterans of the British Armed Forces and their families. The campaign is primarily focused on the period leading up to Remembrance Day, which is observed on November 11th each year in the United Kingdom and other Commonwealth nations.</a:t>
            </a:r>
            <a:endParaRPr lang="en-US" sz="1600">
              <a:cs typeface="Calibri"/>
            </a:endParaRPr>
          </a:p>
          <a:p>
            <a:pPr indent="-228600">
              <a:lnSpc>
                <a:spcPct val="90000"/>
              </a:lnSpc>
              <a:spcAft>
                <a:spcPts val="600"/>
              </a:spcAft>
              <a:buFont typeface="Arial" panose="020B0604020202020204" pitchFamily="34" charset="0"/>
              <a:buChar char="•"/>
            </a:pPr>
            <a:endParaRPr lang="en-US" sz="1600">
              <a:cs typeface="Calibri"/>
            </a:endParaRPr>
          </a:p>
          <a:p>
            <a:pPr indent="-228600">
              <a:lnSpc>
                <a:spcPct val="90000"/>
              </a:lnSpc>
              <a:spcAft>
                <a:spcPts val="600"/>
              </a:spcAft>
              <a:buFont typeface="Arial" panose="020B0604020202020204" pitchFamily="34" charset="0"/>
              <a:buChar char="•"/>
            </a:pPr>
            <a:r>
              <a:rPr lang="en-US" sz="1600"/>
              <a:t>The Royal British Legion uses the sale of red poppies and related merchandise to raise funds to support veterans and their families. The funds collected through the Poppy Appeal go towards various programs and services, including welfare support, rehabilitation, and financial assistance for veterans and their families. These services are essential in helping those who have served in the military and have been affected by conflict.</a:t>
            </a:r>
            <a:endParaRPr lang="en-US" sz="1600">
              <a:cs typeface="Calibri"/>
            </a:endParaRPr>
          </a:p>
          <a:p>
            <a:pPr indent="-228600">
              <a:lnSpc>
                <a:spcPct val="90000"/>
              </a:lnSpc>
              <a:spcAft>
                <a:spcPts val="600"/>
              </a:spcAft>
              <a:buFont typeface="Arial" panose="020B0604020202020204" pitchFamily="34" charset="0"/>
              <a:buChar char="•"/>
            </a:pPr>
            <a:endParaRPr lang="en-US" sz="1600">
              <a:cs typeface="Calibri"/>
            </a:endParaRPr>
          </a:p>
          <a:p>
            <a:pPr indent="-228600">
              <a:lnSpc>
                <a:spcPct val="90000"/>
              </a:lnSpc>
              <a:spcAft>
                <a:spcPts val="600"/>
              </a:spcAft>
              <a:buFont typeface="Arial" panose="020B0604020202020204" pitchFamily="34" charset="0"/>
              <a:buChar char="•"/>
            </a:pPr>
            <a:r>
              <a:rPr lang="en-US" sz="1600"/>
              <a:t>The Poppy Appeal is a significant part of the annual Remembrance commemorations and plays a role in ensuring that the sacrifices made by those in the armed forces are remembered and that support is provided to those who need it. Poppy wreaths are also commonly laid at war memorials and cenotaphs on Remembrance Day, and people observe a two-minute silence at 11 a.m. to pay their respects to the fallen.</a:t>
            </a:r>
            <a:endParaRPr lang="en-US" sz="1600">
              <a:cs typeface="Calibri"/>
            </a:endParaRPr>
          </a:p>
        </p:txBody>
      </p:sp>
    </p:spTree>
    <p:extLst>
      <p:ext uri="{BB962C8B-B14F-4D97-AF65-F5344CB8AC3E}">
        <p14:creationId xmlns:p14="http://schemas.microsoft.com/office/powerpoint/2010/main" val="18823938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8" ma:contentTypeDescription="Create a new document." ma:contentTypeScope="" ma:versionID="9bc4ac8f9fb0bddfaae76d77f40a1a88">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f4eee581f71d2fa8ed66a27567af210b"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Office, Sarah</DisplayName>
        <AccountId>198</AccountId>
        <AccountType/>
      </UserInfo>
      <UserInfo>
        <DisplayName>Connolly, Claire</DisplayName>
        <AccountId>56</AccountId>
        <AccountType/>
      </UserInfo>
    </SharedWithUsers>
  </documentManagement>
</p:properties>
</file>

<file path=customXml/itemProps1.xml><?xml version="1.0" encoding="utf-8"?>
<ds:datastoreItem xmlns:ds="http://schemas.openxmlformats.org/officeDocument/2006/customXml" ds:itemID="{EE7A0235-9F6F-4DE6-915C-1C5AE6DDD726}">
  <ds:schemaRefs>
    <ds:schemaRef ds:uri="http://schemas.microsoft.com/sharepoint/v3/contenttype/forms"/>
  </ds:schemaRefs>
</ds:datastoreItem>
</file>

<file path=customXml/itemProps2.xml><?xml version="1.0" encoding="utf-8"?>
<ds:datastoreItem xmlns:ds="http://schemas.openxmlformats.org/officeDocument/2006/customXml" ds:itemID="{928075E1-1A28-4E58-BD4B-C32FFBFCD03E}">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A0F2AD-D33E-4BAC-9A58-25FD39277DD5}">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Office Theme</vt:lpstr>
      <vt:lpstr>PowerPoint Presentation</vt:lpstr>
      <vt:lpstr>PowerPoint Presentation</vt:lpstr>
      <vt:lpstr>PowerPoint Presentation</vt:lpstr>
      <vt:lpstr>PowerPoint Presentation</vt:lpstr>
      <vt:lpstr>Remembrance</vt:lpstr>
      <vt:lpstr>PowerPoint Presentation</vt:lpstr>
      <vt:lpstr>PowerPoint Presentation</vt:lpstr>
      <vt:lpstr>PowerPoint Presentation</vt:lpstr>
      <vt:lpstr>PowerPoint Presentation</vt:lpstr>
      <vt:lpstr>How does the RBL support veterans?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2023-10-31T14:47:49Z</dcterms:created>
  <dcterms:modified xsi:type="dcterms:W3CDTF">2023-11-07T08:42:22Z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